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slideLayouts/slideLayout2.xml" ContentType="application/vnd.openxmlformats-officedocument.presentationml.slideLayout+xml"/>
  <Override PartName="/ppt/theme/theme3.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4.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5.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6.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7.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3652" r:id="rId1"/>
    <p:sldMasterId id="2147483661" r:id="rId2"/>
    <p:sldMasterId id="2147483665" r:id="rId3"/>
    <p:sldMasterId id="2147483667" r:id="rId4"/>
    <p:sldMasterId id="2147483672" r:id="rId5"/>
    <p:sldMasterId id="2147483678" r:id="rId6"/>
    <p:sldMasterId id="2147483685" r:id="rId7"/>
    <p:sldMasterId id="2147483700" r:id="rId8"/>
  </p:sldMasterIdLst>
  <p:notesMasterIdLst>
    <p:notesMasterId r:id="rId33"/>
  </p:notesMasterIdLst>
  <p:handoutMasterIdLst>
    <p:handoutMasterId r:id="rId34"/>
  </p:handoutMasterIdLst>
  <p:sldIdLst>
    <p:sldId id="2147475711" r:id="rId9"/>
    <p:sldId id="431" r:id="rId10"/>
    <p:sldId id="2147475716" r:id="rId11"/>
    <p:sldId id="2147475720" r:id="rId12"/>
    <p:sldId id="2147481780" r:id="rId13"/>
    <p:sldId id="2147481783" r:id="rId14"/>
    <p:sldId id="2147481781" r:id="rId15"/>
    <p:sldId id="2147475775" r:id="rId16"/>
    <p:sldId id="2147475744" r:id="rId17"/>
    <p:sldId id="2147481778" r:id="rId18"/>
    <p:sldId id="2147481779" r:id="rId19"/>
    <p:sldId id="2147475727" r:id="rId20"/>
    <p:sldId id="2147475736" r:id="rId21"/>
    <p:sldId id="2147475737" r:id="rId22"/>
    <p:sldId id="2147475749" r:id="rId23"/>
    <p:sldId id="2147481784" r:id="rId24"/>
    <p:sldId id="2147481769" r:id="rId25"/>
    <p:sldId id="2147481765" r:id="rId26"/>
    <p:sldId id="2147481767" r:id="rId27"/>
    <p:sldId id="2147481768" r:id="rId28"/>
    <p:sldId id="2147471246" r:id="rId29"/>
    <p:sldId id="2147481782" r:id="rId30"/>
    <p:sldId id="2147475747" r:id="rId31"/>
    <p:sldId id="2147475202"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706" userDrawn="1">
          <p15:clr>
            <a:srgbClr val="A4A3A4"/>
          </p15:clr>
        </p15:guide>
        <p15:guide id="2" pos="960" userDrawn="1">
          <p15:clr>
            <a:srgbClr val="A4A3A4"/>
          </p15:clr>
        </p15:guide>
        <p15:guide id="3" orient="horz" pos="2137" userDrawn="1">
          <p15:clr>
            <a:srgbClr val="A4A3A4"/>
          </p15:clr>
        </p15:guide>
        <p15:guide id="4" orient="horz" pos="1933" userDrawn="1">
          <p15:clr>
            <a:srgbClr val="A4A3A4"/>
          </p15:clr>
        </p15:guide>
        <p15:guide id="5" orient="horz" pos="1434" userDrawn="1">
          <p15:clr>
            <a:srgbClr val="A4A3A4"/>
          </p15:clr>
        </p15:guide>
        <p15:guide id="6" orient="horz" pos="2409" userDrawn="1">
          <p15:clr>
            <a:srgbClr val="A4A3A4"/>
          </p15:clr>
        </p15:guide>
        <p15:guide id="7" orient="horz" pos="2500" userDrawn="1">
          <p15:clr>
            <a:srgbClr val="A4A3A4"/>
          </p15:clr>
        </p15:guide>
        <p15:guide id="8" orient="horz" pos="709" userDrawn="1">
          <p15:clr>
            <a:srgbClr val="A4A3A4"/>
          </p15:clr>
        </p15:guide>
        <p15:guide id="9" orient="horz" pos="482" userDrawn="1">
          <p15:clr>
            <a:srgbClr val="A4A3A4"/>
          </p15:clr>
        </p15:guide>
        <p15:guide id="10" pos="483" userDrawn="1">
          <p15:clr>
            <a:srgbClr val="A4A3A4"/>
          </p15:clr>
        </p15:guide>
        <p15:guide id="11" pos="642" userDrawn="1">
          <p15:clr>
            <a:srgbClr val="A4A3A4"/>
          </p15:clr>
        </p15:guide>
        <p15:guide id="12" orient="horz" pos="4156" userDrawn="1">
          <p15:clr>
            <a:srgbClr val="A4A3A4"/>
          </p15:clr>
        </p15:guide>
        <p15:guide id="13" orient="horz" pos="1820" userDrawn="1">
          <p15:clr>
            <a:srgbClr val="A4A3A4"/>
          </p15:clr>
        </p15:guide>
        <p15:guide id="14" pos="7378"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henghaofeng" initials="z" lastIdx="4" clrIdx="0">
    <p:extLst>
      <p:ext uri="{19B8F6BF-5375-455C-9EA6-DF929625EA0E}">
        <p15:presenceInfo xmlns:p15="http://schemas.microsoft.com/office/powerpoint/2012/main" userId="S-1-5-21-147214757-305610072-1517763936-8252430" providerId="AD"/>
      </p:ext>
    </p:extLst>
  </p:cmAuthor>
  <p:cmAuthor id="2" name="daizhihan (A)" initials="d(" lastIdx="9" clrIdx="1">
    <p:extLst>
      <p:ext uri="{19B8F6BF-5375-455C-9EA6-DF929625EA0E}">
        <p15:presenceInfo xmlns:p15="http://schemas.microsoft.com/office/powerpoint/2012/main" userId="S-1-5-21-147214757-305610072-1517763936-894016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00000"/>
    <a:srgbClr val="650461"/>
    <a:srgbClr val="D0CECE"/>
    <a:srgbClr val="A6A6A6"/>
    <a:srgbClr val="FFFFFF"/>
    <a:srgbClr val="7F7F7F"/>
    <a:srgbClr val="95ACCC"/>
    <a:srgbClr val="F2F2F2"/>
    <a:srgbClr val="3971FC"/>
    <a:srgbClr val="4572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799B23B-EC83-4686-B30A-512413B5E67A}" styleName="浅色样式 3 - 强调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FABFCF23-3B69-468F-B69F-88F6DE6A72F2}" styleName="中度样式 1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FECB4D8-DB02-4DC6-A0A2-4F2EBAE1DC90}" styleName="中度样式 1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084" autoAdjust="0"/>
    <p:restoredTop sz="95101" autoAdjust="0"/>
  </p:normalViewPr>
  <p:slideViewPr>
    <p:cSldViewPr snapToGrid="0" showGuides="1">
      <p:cViewPr varScale="1">
        <p:scale>
          <a:sx n="80" d="100"/>
          <a:sy n="80" d="100"/>
        </p:scale>
        <p:origin x="324" y="60"/>
      </p:cViewPr>
      <p:guideLst>
        <p:guide orient="horz" pos="1706"/>
        <p:guide pos="960"/>
        <p:guide orient="horz" pos="2137"/>
        <p:guide orient="horz" pos="1933"/>
        <p:guide orient="horz" pos="1434"/>
        <p:guide orient="horz" pos="2409"/>
        <p:guide orient="horz" pos="2500"/>
        <p:guide orient="horz" pos="709"/>
        <p:guide orient="horz" pos="482"/>
        <p:guide pos="483"/>
        <p:guide pos="642"/>
        <p:guide orient="horz" pos="4156"/>
        <p:guide orient="horz" pos="1820"/>
        <p:guide pos="7378"/>
      </p:guideLst>
    </p:cSldViewPr>
  </p:slideViewPr>
  <p:notesTextViewPr>
    <p:cViewPr>
      <p:scale>
        <a:sx n="1" d="1"/>
        <a:sy n="1" d="1"/>
      </p:scale>
      <p:origin x="0" y="0"/>
    </p:cViewPr>
  </p:notesTextViewPr>
  <p:sorterViewPr>
    <p:cViewPr>
      <p:scale>
        <a:sx n="66" d="100"/>
        <a:sy n="66" d="100"/>
      </p:scale>
      <p:origin x="0" y="0"/>
    </p:cViewPr>
  </p:sorterViewPr>
  <p:notesViewPr>
    <p:cSldViewPr snapToGrid="0" showGuides="1">
      <p:cViewPr varScale="1">
        <p:scale>
          <a:sx n="114" d="100"/>
          <a:sy n="114" d="100"/>
        </p:scale>
        <p:origin x="3064" y="160"/>
      </p:cViewPr>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tableStyles" Target="tableStyles.xml"/><Relationship Id="rId21" Type="http://schemas.openxmlformats.org/officeDocument/2006/relationships/slide" Target="slides/slide13.xml"/><Relationship Id="rId34" Type="http://schemas.openxmlformats.org/officeDocument/2006/relationships/handoutMaster" Target="handoutMasters/handoutMaster1.xml"/><Relationship Id="rId7" Type="http://schemas.openxmlformats.org/officeDocument/2006/relationships/slideMaster" Target="slideMasters/slideMaster7.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presProps" Target="presProp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commentAuthors" Target="commentAuthors.xml"/><Relationship Id="rId8" Type="http://schemas.openxmlformats.org/officeDocument/2006/relationships/slideMaster" Target="slideMasters/slideMaster8.xml"/><Relationship Id="rId3"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方正兰亭黑简体" panose="02000000000000000000" pitchFamily="2" charset="-122"/>
              <a:ea typeface="方正兰亭黑简体" panose="02000000000000000000" pitchFamily="2" charset="-122"/>
              <a:cs typeface="方正兰亭黑简体" panose="02000000000000000000" pitchFamily="2"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ea typeface="方正兰亭黑简体" panose="02000000000000000000" pitchFamily="2" charset="-122"/>
              </a:rPr>
              <a:t>2024/6/3</a:t>
            </a:fld>
            <a:endParaRPr lang="zh-CN" altLang="en-US">
              <a:ea typeface="方正兰亭黑简体" panose="02000000000000000000" pitchFamily="2"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方正兰亭黑简体" panose="02000000000000000000" pitchFamily="2" charset="-122"/>
              <a:ea typeface="方正兰亭黑简体" panose="02000000000000000000" pitchFamily="2" charset="-122"/>
              <a:cs typeface="方正兰亭黑简体" panose="02000000000000000000" pitchFamily="2"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ea typeface="方正兰亭黑简体" panose="02000000000000000000" pitchFamily="2" charset="-122"/>
              </a:rPr>
              <a:t>‹#›</a:t>
            </a:fld>
            <a:endParaRPr lang="zh-CN" altLang="en-US">
              <a:ea typeface="方正兰亭黑简体" panose="02000000000000000000" pitchFamily="2" charset="-122"/>
            </a:endParaRPr>
          </a:p>
        </p:txBody>
      </p:sp>
    </p:spTree>
    <p:extLst>
      <p:ext uri="{BB962C8B-B14F-4D97-AF65-F5344CB8AC3E}">
        <p14:creationId xmlns:p14="http://schemas.microsoft.com/office/powerpoint/2010/main" val="37676061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fld id="{D2A48B96-639E-45A3-A0BA-2464DFDB1FAA}" type="datetimeFigureOut">
              <a:rPr lang="zh-CN" altLang="en-US" smtClean="0"/>
              <a:t>2024/6/3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8471991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57200" algn="l" defTabSz="914400" rtl="0" eaLnBrk="1" latinLnBrk="0" hangingPunct="1">
      <a:defRPr sz="120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914400" algn="l" defTabSz="914400" rtl="0" eaLnBrk="1" latinLnBrk="0" hangingPunct="1">
      <a:defRPr sz="120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371600" algn="l" defTabSz="914400" rtl="0" eaLnBrk="1" latinLnBrk="0" hangingPunct="1">
      <a:defRPr sz="120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828800" algn="l" defTabSz="914400" rtl="0" eaLnBrk="1" latinLnBrk="0" hangingPunct="1">
      <a:defRPr sz="120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幻灯片图像占位符 1">
            <a:extLst>
              <a:ext uri="{FF2B5EF4-FFF2-40B4-BE49-F238E27FC236}">
                <a16:creationId xmlns:a16="http://schemas.microsoft.com/office/drawing/2014/main" id="{DFF9E95B-BDA1-4393-B84B-697123AD4B4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8" name="备注占位符 2">
            <a:extLst>
              <a:ext uri="{FF2B5EF4-FFF2-40B4-BE49-F238E27FC236}">
                <a16:creationId xmlns:a16="http://schemas.microsoft.com/office/drawing/2014/main" id="{F411967A-38D7-4659-83E1-500A6A93941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kumimoji="1" lang="zh-CN" altLang="en-US" dirty="0"/>
          </a:p>
        </p:txBody>
      </p:sp>
      <p:sp>
        <p:nvSpPr>
          <p:cNvPr id="9219" name="幻灯片编号占位符 3">
            <a:extLst>
              <a:ext uri="{FF2B5EF4-FFF2-40B4-BE49-F238E27FC236}">
                <a16:creationId xmlns:a16="http://schemas.microsoft.com/office/drawing/2014/main" id="{46FBEC32-4B75-46EC-BE3F-B3BB839C663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方正兰亭黑简体" pitchFamily="2" charset="-122"/>
                <a:ea typeface="方正兰亭黑简体" pitchFamily="2" charset="-122"/>
              </a:defRPr>
            </a:lvl1pPr>
            <a:lvl2pPr marL="742950" indent="-285750">
              <a:defRPr>
                <a:solidFill>
                  <a:schemeClr val="tx1"/>
                </a:solidFill>
                <a:latin typeface="方正兰亭黑简体" pitchFamily="2" charset="-122"/>
                <a:ea typeface="方正兰亭黑简体" pitchFamily="2" charset="-122"/>
              </a:defRPr>
            </a:lvl2pPr>
            <a:lvl3pPr marL="1143000" indent="-228600">
              <a:defRPr>
                <a:solidFill>
                  <a:schemeClr val="tx1"/>
                </a:solidFill>
                <a:latin typeface="方正兰亭黑简体" pitchFamily="2" charset="-122"/>
                <a:ea typeface="方正兰亭黑简体" pitchFamily="2" charset="-122"/>
              </a:defRPr>
            </a:lvl3pPr>
            <a:lvl4pPr marL="1600200" indent="-228600">
              <a:defRPr>
                <a:solidFill>
                  <a:schemeClr val="tx1"/>
                </a:solidFill>
                <a:latin typeface="方正兰亭黑简体" pitchFamily="2" charset="-122"/>
                <a:ea typeface="方正兰亭黑简体" pitchFamily="2" charset="-122"/>
              </a:defRPr>
            </a:lvl4pPr>
            <a:lvl5pPr marL="2057400" indent="-228600">
              <a:defRPr>
                <a:solidFill>
                  <a:schemeClr val="tx1"/>
                </a:solidFill>
                <a:latin typeface="方正兰亭黑简体" pitchFamily="2" charset="-122"/>
                <a:ea typeface="方正兰亭黑简体" pitchFamily="2" charset="-122"/>
              </a:defRPr>
            </a:lvl5pPr>
            <a:lvl6pPr marL="2514600" indent="-228600" eaLnBrk="0" fontAlgn="base" hangingPunct="0">
              <a:spcBef>
                <a:spcPct val="0"/>
              </a:spcBef>
              <a:spcAft>
                <a:spcPct val="0"/>
              </a:spcAft>
              <a:defRPr>
                <a:solidFill>
                  <a:schemeClr val="tx1"/>
                </a:solidFill>
                <a:latin typeface="方正兰亭黑简体" pitchFamily="2" charset="-122"/>
                <a:ea typeface="方正兰亭黑简体" pitchFamily="2" charset="-122"/>
              </a:defRPr>
            </a:lvl6pPr>
            <a:lvl7pPr marL="2971800" indent="-228600" eaLnBrk="0" fontAlgn="base" hangingPunct="0">
              <a:spcBef>
                <a:spcPct val="0"/>
              </a:spcBef>
              <a:spcAft>
                <a:spcPct val="0"/>
              </a:spcAft>
              <a:defRPr>
                <a:solidFill>
                  <a:schemeClr val="tx1"/>
                </a:solidFill>
                <a:latin typeface="方正兰亭黑简体" pitchFamily="2" charset="-122"/>
                <a:ea typeface="方正兰亭黑简体" pitchFamily="2" charset="-122"/>
              </a:defRPr>
            </a:lvl7pPr>
            <a:lvl8pPr marL="3429000" indent="-228600" eaLnBrk="0" fontAlgn="base" hangingPunct="0">
              <a:spcBef>
                <a:spcPct val="0"/>
              </a:spcBef>
              <a:spcAft>
                <a:spcPct val="0"/>
              </a:spcAft>
              <a:defRPr>
                <a:solidFill>
                  <a:schemeClr val="tx1"/>
                </a:solidFill>
                <a:latin typeface="方正兰亭黑简体" pitchFamily="2" charset="-122"/>
                <a:ea typeface="方正兰亭黑简体" pitchFamily="2" charset="-122"/>
              </a:defRPr>
            </a:lvl8pPr>
            <a:lvl9pPr marL="3886200" indent="-228600" eaLnBrk="0" fontAlgn="base" hangingPunct="0">
              <a:spcBef>
                <a:spcPct val="0"/>
              </a:spcBef>
              <a:spcAft>
                <a:spcPct val="0"/>
              </a:spcAft>
              <a:defRPr>
                <a:solidFill>
                  <a:schemeClr val="tx1"/>
                </a:solidFill>
                <a:latin typeface="方正兰亭黑简体" pitchFamily="2" charset="-122"/>
                <a:ea typeface="方正兰亭黑简体"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B3F19388-B47A-4654-8AB3-EA80D0B553AF}" type="slidenum">
              <a:rPr kumimoji="0" lang="zh-CN" altLang="en-US" sz="1200" b="0" i="0" u="none" strike="noStrike" kern="1200" cap="none" spc="0" normalizeH="0" baseline="0" noProof="0" smtClean="0">
                <a:ln>
                  <a:noFill/>
                </a:ln>
                <a:solidFill>
                  <a:prstClr val="black"/>
                </a:solidFill>
                <a:effectLst/>
                <a:uLnTx/>
                <a:uFillTx/>
                <a:ea typeface="方正兰亭黑简体" panose="02000000000000000000" pitchFamily="2" charset="-122"/>
              </a:rPr>
              <a:pPr marL="0" marR="0" lvl="0" indent="0" algn="r" defTabSz="914400" rtl="0" eaLnBrk="1" fontAlgn="base" latinLnBrk="0" hangingPunct="1">
                <a:lnSpc>
                  <a:spcPct val="100000"/>
                </a:lnSpc>
                <a:spcBef>
                  <a:spcPct val="0"/>
                </a:spcBef>
                <a:spcAft>
                  <a:spcPct val="0"/>
                </a:spcAft>
                <a:buClrTx/>
                <a:buSzTx/>
                <a:buFontTx/>
                <a:buNone/>
                <a:tabLst/>
                <a:defRPr/>
              </a:pPr>
              <a:t>0</a:t>
            </a:fld>
            <a:endParaRPr kumimoji="0" lang="zh-CN" altLang="en-US" sz="1200" b="0" i="0" u="none" strike="noStrike" kern="1200" cap="none" spc="0" normalizeH="0" baseline="0" noProof="0">
              <a:ln>
                <a:noFill/>
              </a:ln>
              <a:solidFill>
                <a:prstClr val="black"/>
              </a:solidFill>
              <a:effectLst/>
              <a:uLnTx/>
              <a:uFillTx/>
              <a:ea typeface="方正兰亭黑简体" panose="02000000000000000000" pitchFamily="2" charset="-122"/>
            </a:endParaRPr>
          </a:p>
        </p:txBody>
      </p:sp>
    </p:spTree>
    <p:extLst>
      <p:ext uri="{BB962C8B-B14F-4D97-AF65-F5344CB8AC3E}">
        <p14:creationId xmlns:p14="http://schemas.microsoft.com/office/powerpoint/2010/main" val="2860878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这是针对开发者开发提供的平台结构。搜索：华为开发者学堂，了解白皮书（包括鸿蒙理念、关键技术等）、具体进行课程、框架、还有一些设计资源。上架也有指南和参考，还有技术支持的入口。</a:t>
            </a:r>
          </a:p>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9554392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dirty="0">
                <a:effectLst/>
                <a:latin typeface="Helvetica Neue" panose="02000503000000020004"/>
                <a:ea typeface="Helvetica Neue" panose="02000503000000020004"/>
                <a:cs typeface="Helvetica Neue" panose="02000503000000020004"/>
                <a:sym typeface="Helvetica Neue" panose="02000503000000020004"/>
              </a:rPr>
              <a:t>在华为开发者联盟网站，我们针对个人开发者，会提供“学习→练习→考试→证书→大赛”学习路径。</a:t>
            </a:r>
            <a:endParaRPr lang="en-US" altLang="zh-CN" sz="1200" dirty="0">
              <a:effectLst/>
              <a:latin typeface="Helvetica Neue" panose="02000503000000020004"/>
              <a:ea typeface="Helvetica Neue" panose="02000503000000020004"/>
              <a:cs typeface="Helvetica Neue" panose="02000503000000020004"/>
              <a:sym typeface="Helvetica Neue" panose="02000503000000020004"/>
            </a:endParaRPr>
          </a:p>
          <a:p>
            <a:r>
              <a:rPr lang="zh-CN" altLang="en-US" sz="1200" dirty="0">
                <a:effectLst/>
                <a:latin typeface="Helvetica Neue" panose="02000503000000020004"/>
                <a:ea typeface="Helvetica Neue" panose="02000503000000020004"/>
                <a:cs typeface="Helvetica Neue" panose="02000503000000020004"/>
                <a:sym typeface="Helvetica Neue" panose="02000503000000020004"/>
              </a:rPr>
              <a:t>证书分为基础认证证书和高级认证证书，可以获取电子档。获得证书，说明已经具备鸿蒙开发的基本能力。</a:t>
            </a:r>
            <a:endParaRPr lang="zh-CN" altLang="en-US" dirty="0"/>
          </a:p>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13</a:t>
            </a:fld>
            <a:endParaRPr lang="zh-CN" altLang="en-US"/>
          </a:p>
        </p:txBody>
      </p:sp>
    </p:spTree>
    <p:extLst>
      <p:ext uri="{BB962C8B-B14F-4D97-AF65-F5344CB8AC3E}">
        <p14:creationId xmlns:p14="http://schemas.microsoft.com/office/powerpoint/2010/main" val="19600940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华为联合全社会力量培养鸿蒙人才，我们将向参与智能基座项目的老师提供免费的鸿蒙生态学堂师资培训机会。</a:t>
            </a:r>
            <a:endParaRPr lang="en-US" altLang="zh-CN"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ea typeface="方正兰亭黑简体" panose="02000000000000000000" pitchFamily="2" charset="-122"/>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ea typeface="方正兰亭黑简体" panose="02000000000000000000" pitchFamily="2" charset="-122"/>
            </a:endParaRPr>
          </a:p>
        </p:txBody>
      </p:sp>
    </p:spTree>
    <p:extLst>
      <p:ext uri="{BB962C8B-B14F-4D97-AF65-F5344CB8AC3E}">
        <p14:creationId xmlns:p14="http://schemas.microsoft.com/office/powerpoint/2010/main" val="28878348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16</a:t>
            </a:fld>
            <a:endParaRPr lang="zh-CN" altLang="en-US"/>
          </a:p>
        </p:txBody>
      </p:sp>
    </p:spTree>
    <p:extLst>
      <p:ext uri="{BB962C8B-B14F-4D97-AF65-F5344CB8AC3E}">
        <p14:creationId xmlns:p14="http://schemas.microsoft.com/office/powerpoint/2010/main" val="42579011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err="1"/>
              <a:t>HarmonyOS</a:t>
            </a:r>
            <a:r>
              <a:rPr lang="zh-CN" altLang="en-US" dirty="0"/>
              <a:t>第一课整体分为</a:t>
            </a:r>
            <a:r>
              <a:rPr lang="en-US" altLang="zh-CN" dirty="0"/>
              <a:t>4</a:t>
            </a:r>
            <a:r>
              <a:rPr lang="zh-CN" altLang="en-US" dirty="0"/>
              <a:t>块内容：基础课程，中级课程，高级课程和主题课程，帮助学生分阶段、渐进式掌握鸿蒙开发技能。</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dirty="0"/>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基础课程主要帮助学生了解</a:t>
            </a:r>
            <a:r>
              <a:rPr lang="en-US" altLang="zh-CN" dirty="0" err="1"/>
              <a:t>HarmonyOS</a:t>
            </a:r>
            <a:r>
              <a:rPr lang="zh-CN" altLang="en-US" dirty="0"/>
              <a:t>特性，掌握</a:t>
            </a:r>
            <a:r>
              <a:rPr lang="en-US" altLang="zh-CN" dirty="0" err="1"/>
              <a:t>DevEco</a:t>
            </a:r>
            <a:r>
              <a:rPr lang="zh-CN" altLang="en-US" dirty="0"/>
              <a:t>的基本使用、</a:t>
            </a:r>
            <a:r>
              <a:rPr lang="en-US" altLang="zh-CN" dirty="0" err="1"/>
              <a:t>ArkTS</a:t>
            </a:r>
            <a:r>
              <a:rPr lang="zh-CN" altLang="en-US" dirty="0"/>
              <a:t>的基础语法和页面组件的生命周期。指导学生们通过</a:t>
            </a:r>
            <a:r>
              <a:rPr lang="en-US" altLang="zh-CN" dirty="0" err="1"/>
              <a:t>ArkUI</a:t>
            </a:r>
            <a:r>
              <a:rPr lang="zh-CN" altLang="en-US" dirty="0"/>
              <a:t>基础组件和网络模块实现自定义页面的开发。</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学习完基础课程以后，学生能够通过</a:t>
            </a:r>
            <a:r>
              <a:rPr lang="en-US" altLang="zh-CN" dirty="0" err="1"/>
              <a:t>DevEco</a:t>
            </a:r>
            <a:r>
              <a:rPr lang="zh-CN" altLang="en-US" dirty="0"/>
              <a:t>创建自己第一个鸿蒙工程，完成一个简单多页面应用的开发。</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01084F-51A6-4C17-9D10-D137A9715E95}" type="slidenum">
              <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endParaRPr>
          </a:p>
        </p:txBody>
      </p:sp>
    </p:spTree>
    <p:extLst>
      <p:ext uri="{BB962C8B-B14F-4D97-AF65-F5344CB8AC3E}">
        <p14:creationId xmlns:p14="http://schemas.microsoft.com/office/powerpoint/2010/main" val="34504888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rtl="0" eaLnBrk="1" fontAlgn="ctr" latinLnBrk="0" hangingPunct="1"/>
            <a:r>
              <a:rPr lang="zh-CN" altLang="en-US" dirty="0"/>
              <a:t>中级课程在基础课程之上，增加了：应用程序框架进阶、</a:t>
            </a:r>
            <a:r>
              <a:rPr lang="en-US" altLang="zh-CN" dirty="0" err="1"/>
              <a:t>ArkUI</a:t>
            </a:r>
            <a:r>
              <a:rPr lang="zh-CN" altLang="en-US" dirty="0"/>
              <a:t>高阶能力、</a:t>
            </a:r>
            <a:r>
              <a:rPr lang="en-US" altLang="zh-CN" dirty="0" err="1"/>
              <a:t>ArkWeb</a:t>
            </a:r>
            <a:r>
              <a:rPr lang="zh-CN" altLang="en-US" dirty="0"/>
              <a:t>开发、</a:t>
            </a:r>
            <a:r>
              <a:rPr lang="en-US" altLang="zh-CN" dirty="0"/>
              <a:t>Native</a:t>
            </a:r>
            <a:r>
              <a:rPr lang="zh-CN" altLang="en-US" dirty="0"/>
              <a:t>开发、开放能力介绍和发布上架指导。</a:t>
            </a:r>
            <a:br>
              <a:rPr lang="zh-CN" altLang="en-US" dirty="0"/>
            </a:br>
            <a:r>
              <a:rPr lang="zh-CN" altLang="en-US" dirty="0"/>
              <a:t>学习完本章节后，学生能够掌握高级页面布局和动画转场、</a:t>
            </a:r>
            <a:r>
              <a:rPr lang="en-US" altLang="zh-CN" dirty="0" err="1"/>
              <a:t>webview</a:t>
            </a:r>
            <a:r>
              <a:rPr lang="zh-CN" altLang="en-US" dirty="0"/>
              <a:t>集成</a:t>
            </a:r>
            <a:r>
              <a:rPr lang="en-US" altLang="zh-CN" dirty="0"/>
              <a:t>H5</a:t>
            </a:r>
            <a:r>
              <a:rPr lang="zh-CN" altLang="en-US" dirty="0"/>
              <a:t>页面、</a:t>
            </a:r>
            <a:r>
              <a:rPr lang="en-US" altLang="zh-CN" dirty="0"/>
              <a:t>C++ Native</a:t>
            </a:r>
            <a:r>
              <a:rPr lang="zh-CN" altLang="en-US" dirty="0"/>
              <a:t>集成、</a:t>
            </a:r>
            <a:r>
              <a:rPr lang="en-US" altLang="zh-CN" dirty="0"/>
              <a:t>OHPM</a:t>
            </a:r>
            <a:r>
              <a:rPr lang="zh-CN" altLang="en-US" dirty="0"/>
              <a:t>三方库集成、</a:t>
            </a:r>
            <a:r>
              <a:rPr lang="en-US" altLang="zh-CN" dirty="0" err="1"/>
              <a:t>HarmonyOS</a:t>
            </a:r>
            <a:r>
              <a:rPr lang="en-US" altLang="zh-CN" dirty="0"/>
              <a:t> </a:t>
            </a:r>
            <a:r>
              <a:rPr lang="zh-CN" altLang="en-US" dirty="0"/>
              <a:t>开放能力</a:t>
            </a:r>
            <a:r>
              <a:rPr lang="en-US" altLang="zh-CN" dirty="0"/>
              <a:t>SDK</a:t>
            </a:r>
            <a:r>
              <a:rPr lang="zh-CN" altLang="en-US" dirty="0"/>
              <a:t>集成，丰富自己的应用能力，并完成端到端测试上架。</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01084F-51A6-4C17-9D10-D137A9715E95}" type="slidenum">
              <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endParaRPr>
          </a:p>
        </p:txBody>
      </p:sp>
    </p:spTree>
    <p:extLst>
      <p:ext uri="{BB962C8B-B14F-4D97-AF65-F5344CB8AC3E}">
        <p14:creationId xmlns:p14="http://schemas.microsoft.com/office/powerpoint/2010/main" val="32467407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rtl="0" eaLnBrk="1" fontAlgn="ctr" latinLnBrk="0" hangingPunct="1"/>
            <a:r>
              <a:rPr lang="zh-CN" altLang="en-US" dirty="0"/>
              <a:t>高级课程主要介绍</a:t>
            </a:r>
            <a:r>
              <a:rPr lang="en-US" altLang="zh-CN" dirty="0" err="1"/>
              <a:t>HarmonyOS</a:t>
            </a:r>
            <a:r>
              <a:rPr lang="zh-CN" altLang="en-US" dirty="0"/>
              <a:t>的创新能力和可靠性开发。</a:t>
            </a:r>
            <a:endParaRPr lang="en-US" altLang="zh-CN" dirty="0"/>
          </a:p>
          <a:p>
            <a:pPr rtl="0" eaLnBrk="1" fontAlgn="ctr" latinLnBrk="0" hangingPunct="1"/>
            <a:r>
              <a:rPr lang="zh-CN" altLang="en-US" dirty="0"/>
              <a:t>创新能力包括一次开发多端部署和应用自由流转，可靠性开发包括性能优化、应用安全和稳定性调优。</a:t>
            </a:r>
            <a:endParaRPr lang="en-US" altLang="zh-CN" dirty="0"/>
          </a:p>
          <a:p>
            <a:pPr rtl="0" eaLnBrk="1" fontAlgn="ctr" latinLnBrk="0" hangingPunct="1"/>
            <a:r>
              <a:rPr lang="zh-CN" altLang="en-US" dirty="0"/>
              <a:t>高级课程指导学生利用好鸿蒙的创新能力和调优能力，开发出创新独特、好用易用的鸿蒙应用。</a:t>
            </a:r>
            <a:endParaRPr lang="en-US" altLang="zh-CN" dirty="0"/>
          </a:p>
          <a:p>
            <a:pPr rtl="0" eaLnBrk="1" fontAlgn="ctr" latinLnBrk="0" hangingPunct="1"/>
            <a:endParaRPr lang="en-US" altLang="zh-CN" dirty="0"/>
          </a:p>
          <a:p>
            <a:pPr rtl="0" eaLnBrk="1" fontAlgn="ctr" latinLnBrk="0" hangingPunct="1"/>
            <a:r>
              <a:rPr lang="zh-CN" altLang="en-US" dirty="0"/>
              <a:t>主题课程包含</a:t>
            </a:r>
            <a:r>
              <a:rPr lang="en-US" altLang="zh-CN" dirty="0" err="1"/>
              <a:t>HarmonyOS</a:t>
            </a:r>
            <a:r>
              <a:rPr lang="zh-CN" altLang="en-US" dirty="0"/>
              <a:t>开放能力集成和应用</a:t>
            </a:r>
            <a:r>
              <a:rPr lang="en-US" altLang="zh-CN" dirty="0"/>
              <a:t>UX</a:t>
            </a:r>
            <a:r>
              <a:rPr lang="zh-CN" altLang="en-US" dirty="0"/>
              <a:t>体验标准两部分。指导学生集成如账号服务、推送服务、扫码服务等开放能力，优化应用</a:t>
            </a:r>
            <a:r>
              <a:rPr lang="en-US" altLang="zh-CN" dirty="0"/>
              <a:t>UI</a:t>
            </a:r>
            <a:r>
              <a:rPr lang="zh-CN" altLang="en-US" dirty="0"/>
              <a:t>设计，提高应用的使用体验。</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01084F-51A6-4C17-9D10-D137A9715E95}" type="slidenum">
              <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endParaRPr>
          </a:p>
        </p:txBody>
      </p:sp>
    </p:spTree>
    <p:extLst>
      <p:ext uri="{BB962C8B-B14F-4D97-AF65-F5344CB8AC3E}">
        <p14:creationId xmlns:p14="http://schemas.microsoft.com/office/powerpoint/2010/main" val="12302067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rtl="0" eaLnBrk="1" fontAlgn="ctr" latinLnBrk="0" hangingPunct="1"/>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01084F-51A6-4C17-9D10-D137A9715E95}" type="slidenum">
              <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endParaRPr>
          </a:p>
        </p:txBody>
      </p:sp>
    </p:spTree>
    <p:extLst>
      <p:ext uri="{BB962C8B-B14F-4D97-AF65-F5344CB8AC3E}">
        <p14:creationId xmlns:p14="http://schemas.microsoft.com/office/powerpoint/2010/main" val="42456576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rtl="0" eaLnBrk="1" fontAlgn="ctr" latinLnBrk="0" hangingPunct="1"/>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01084F-51A6-4C17-9D10-D137A9715E95}" type="slidenum">
              <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endParaRPr>
          </a:p>
        </p:txBody>
      </p:sp>
    </p:spTree>
    <p:extLst>
      <p:ext uri="{BB962C8B-B14F-4D97-AF65-F5344CB8AC3E}">
        <p14:creationId xmlns:p14="http://schemas.microsoft.com/office/powerpoint/2010/main" val="11002675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zh-CN" sz="1200" kern="1200" dirty="0">
              <a:solidFill>
                <a:schemeClr val="tx1"/>
              </a:solidFill>
              <a:effectLst/>
              <a:latin typeface="方正兰亭黑简体" panose="02000000000000000000" pitchFamily="2" charset="-122"/>
              <a:ea typeface="方正兰亭黑简体" panose="02000000000000000000" pitchFamily="2" charset="-122"/>
              <a:cs typeface="方正兰亭黑简体" panose="02000000000000000000" pitchFamily="2" charset="-122"/>
            </a:endParaRPr>
          </a:p>
        </p:txBody>
      </p:sp>
      <p:sp>
        <p:nvSpPr>
          <p:cNvPr id="4" name="灯片编号占位符 3"/>
          <p:cNvSpPr>
            <a:spLocks noGrp="1"/>
          </p:cNvSpPr>
          <p:nvPr>
            <p:ph type="sldNum" sz="quarter" idx="5"/>
          </p:nvPr>
        </p:nvSpPr>
        <p:spPr/>
        <p:txBody>
          <a:bodyPr/>
          <a:lstStyle/>
          <a:p>
            <a:fld id="{A6837353-30EB-4A48-80EB-173D804AEFBD}" type="slidenum">
              <a:rPr lang="zh-CN" altLang="en-US" smtClean="0"/>
              <a:t>22</a:t>
            </a:fld>
            <a:endParaRPr lang="zh-CN" altLang="en-US"/>
          </a:p>
        </p:txBody>
      </p:sp>
    </p:spTree>
    <p:extLst>
      <p:ext uri="{BB962C8B-B14F-4D97-AF65-F5344CB8AC3E}">
        <p14:creationId xmlns:p14="http://schemas.microsoft.com/office/powerpoint/2010/main" val="22707941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err="1"/>
              <a:t>HarmonyOS</a:t>
            </a:r>
            <a:r>
              <a:rPr lang="zh-CN" altLang="en-US" dirty="0"/>
              <a:t>是新一代面向万物互联的智能终端服务系统。</a:t>
            </a:r>
            <a:endParaRPr lang="en-US" altLang="zh-CN" dirty="0"/>
          </a:p>
          <a:p>
            <a:r>
              <a:rPr lang="zh-CN" altLang="en-US" dirty="0"/>
              <a:t>一切皆服务，万物可分享。自行举例，结合超级应用拆解、元服务，进行讲解。后面将有一个视频，让大家感知一下万物互联的感觉。</a:t>
            </a:r>
          </a:p>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18708045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23</a:t>
            </a:fld>
            <a:endParaRPr lang="zh-CN" altLang="en-US"/>
          </a:p>
        </p:txBody>
      </p:sp>
    </p:spTree>
    <p:extLst>
      <p:ext uri="{BB962C8B-B14F-4D97-AF65-F5344CB8AC3E}">
        <p14:creationId xmlns:p14="http://schemas.microsoft.com/office/powerpoint/2010/main" val="24482802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操作系统立项很早，接近</a:t>
            </a:r>
            <a:r>
              <a:rPr lang="en-US" altLang="zh-CN" dirty="0"/>
              <a:t>10</a:t>
            </a:r>
            <a:r>
              <a:rPr lang="zh-CN" altLang="en-US" dirty="0"/>
              <a:t>年。第一个商用版本是</a:t>
            </a:r>
            <a:r>
              <a:rPr lang="en-US" altLang="zh-CN" dirty="0"/>
              <a:t>2019</a:t>
            </a:r>
            <a:r>
              <a:rPr lang="zh-CN" altLang="en-US" dirty="0"/>
              <a:t>年发布的了</a:t>
            </a:r>
            <a:r>
              <a:rPr lang="en-US" altLang="zh-CN" dirty="0" err="1"/>
              <a:t>HarmonyOS</a:t>
            </a:r>
            <a:r>
              <a:rPr lang="en-US" altLang="zh-CN" dirty="0"/>
              <a:t> 1.X</a:t>
            </a:r>
            <a:r>
              <a:rPr lang="zh-CN" altLang="en-US" dirty="0"/>
              <a:t>版本，核心是开源核心代码，捐献给原子基金会，基金会是由华为、百度等公司联合运营；</a:t>
            </a:r>
            <a:endParaRPr lang="en-US" altLang="zh-CN" dirty="0"/>
          </a:p>
          <a:p>
            <a:r>
              <a:rPr lang="en-US" altLang="zh-CN" dirty="0"/>
              <a:t>2021</a:t>
            </a:r>
            <a:r>
              <a:rPr lang="zh-CN" altLang="en-US" dirty="0"/>
              <a:t>年发布了</a:t>
            </a:r>
            <a:r>
              <a:rPr lang="en-US" altLang="zh-CN" dirty="0"/>
              <a:t>2.0</a:t>
            </a:r>
            <a:r>
              <a:rPr lang="zh-CN" altLang="en-US" dirty="0"/>
              <a:t>，</a:t>
            </a:r>
            <a:r>
              <a:rPr lang="en-US" altLang="zh-CN" dirty="0"/>
              <a:t>2.0</a:t>
            </a:r>
            <a:r>
              <a:rPr lang="zh-CN" altLang="en-US" dirty="0"/>
              <a:t>主要是支持多种终端，包括</a:t>
            </a:r>
            <a:r>
              <a:rPr lang="en-US" altLang="zh-CN" dirty="0"/>
              <a:t>PC</a:t>
            </a:r>
            <a:r>
              <a:rPr lang="zh-CN" altLang="en-US" dirty="0"/>
              <a:t>、</a:t>
            </a:r>
            <a:r>
              <a:rPr lang="en-US" altLang="zh-CN" dirty="0"/>
              <a:t>IOT</a:t>
            </a:r>
            <a:r>
              <a:rPr lang="zh-CN" altLang="en-US" dirty="0"/>
              <a:t>，发布了微内核架构、高性能图形栈。</a:t>
            </a:r>
            <a:endParaRPr lang="en-US" altLang="zh-CN" dirty="0"/>
          </a:p>
          <a:p>
            <a:r>
              <a:rPr lang="en-US" altLang="zh-CN" dirty="0"/>
              <a:t>2022</a:t>
            </a:r>
            <a:r>
              <a:rPr lang="zh-CN" altLang="en-US" dirty="0"/>
              <a:t>年发布了</a:t>
            </a:r>
            <a:r>
              <a:rPr lang="en-US" altLang="zh-CN" dirty="0"/>
              <a:t>3.0</a:t>
            </a:r>
            <a:r>
              <a:rPr lang="zh-CN" altLang="en-US" dirty="0"/>
              <a:t>，核心就是全场景，将不同设备的互联互通做好。</a:t>
            </a:r>
            <a:endParaRPr lang="en-US" altLang="zh-CN" dirty="0"/>
          </a:p>
          <a:p>
            <a:r>
              <a:rPr lang="en-US" altLang="zh-CN" dirty="0"/>
              <a:t>2023</a:t>
            </a:r>
            <a:r>
              <a:rPr lang="zh-CN" altLang="en-US" dirty="0"/>
              <a:t>年发布了</a:t>
            </a:r>
            <a:r>
              <a:rPr lang="en-US" altLang="zh-CN" dirty="0"/>
              <a:t>4.0</a:t>
            </a:r>
            <a:r>
              <a:rPr lang="zh-CN" altLang="en-US" dirty="0"/>
              <a:t>，核心是围绕着，要给开发者赋能。不仅仅是用户在</a:t>
            </a:r>
            <a:r>
              <a:rPr lang="en-US" altLang="zh-CN" dirty="0"/>
              <a:t>C</a:t>
            </a:r>
            <a:r>
              <a:rPr lang="zh-CN" altLang="en-US" dirty="0"/>
              <a:t>端、手机能看到的，还包括了开发者工具、</a:t>
            </a:r>
            <a:r>
              <a:rPr lang="en-US" altLang="zh-CN" dirty="0"/>
              <a:t>SDK</a:t>
            </a:r>
            <a:r>
              <a:rPr lang="zh-CN" altLang="en-US" dirty="0"/>
              <a:t>、各种</a:t>
            </a:r>
            <a:r>
              <a:rPr lang="en-US" altLang="zh-CN" dirty="0"/>
              <a:t>API</a:t>
            </a:r>
            <a:r>
              <a:rPr lang="zh-CN" altLang="en-US" dirty="0"/>
              <a:t>的构建等，我们过去一年在开发者培训花的精力很多。</a:t>
            </a:r>
            <a:endParaRPr lang="en-US" altLang="zh-CN" dirty="0"/>
          </a:p>
          <a:p>
            <a:r>
              <a:rPr lang="zh-CN" altLang="en-US" dirty="0"/>
              <a:t>还有一个非常重要的是，我们在今年春季发布的版本，内核用的是自研的版本</a:t>
            </a:r>
            <a:r>
              <a:rPr lang="en-US" altLang="zh-CN" dirty="0"/>
              <a:t>——</a:t>
            </a:r>
            <a:r>
              <a:rPr lang="en-US" altLang="zh-CN" dirty="0" err="1"/>
              <a:t>HarmonyOS</a:t>
            </a:r>
            <a:r>
              <a:rPr lang="en-US" altLang="zh-CN" dirty="0"/>
              <a:t> NEXT</a:t>
            </a:r>
            <a:r>
              <a:rPr lang="zh-CN" altLang="en-US" dirty="0"/>
              <a:t>，我们叫做原生应用，就是基于</a:t>
            </a:r>
            <a:r>
              <a:rPr lang="en-US" altLang="zh-CN" dirty="0" err="1"/>
              <a:t>HarmonyOS</a:t>
            </a:r>
            <a:r>
              <a:rPr lang="en-US" altLang="zh-CN" dirty="0"/>
              <a:t>,</a:t>
            </a:r>
            <a:r>
              <a:rPr lang="zh-CN" altLang="en-US" dirty="0"/>
              <a:t>，基于我们的版本，开发的应用，预计秋季会上线。</a:t>
            </a:r>
            <a:endParaRPr lang="en-US" altLang="zh-CN" dirty="0"/>
          </a:p>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3</a:t>
            </a:fld>
            <a:endParaRPr lang="zh-CN" altLang="en-US"/>
          </a:p>
        </p:txBody>
      </p:sp>
    </p:spTree>
    <p:extLst>
      <p:ext uri="{BB962C8B-B14F-4D97-AF65-F5344CB8AC3E}">
        <p14:creationId xmlns:p14="http://schemas.microsoft.com/office/powerpoint/2010/main" val="32556345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在去年的</a:t>
            </a:r>
            <a:r>
              <a:rPr lang="en-US" altLang="zh-CN" dirty="0"/>
              <a:t>9</a:t>
            </a:r>
            <a:r>
              <a:rPr lang="zh-CN" altLang="en-US" dirty="0"/>
              <a:t>月</a:t>
            </a:r>
            <a:r>
              <a:rPr lang="en-US" altLang="zh-CN" dirty="0"/>
              <a:t>25</a:t>
            </a:r>
            <a:r>
              <a:rPr lang="zh-CN" altLang="en-US" dirty="0"/>
              <a:t>日，余总在发布会上提到，我们的</a:t>
            </a:r>
            <a:r>
              <a:rPr lang="en-US" altLang="zh-CN" dirty="0"/>
              <a:t>NEXT</a:t>
            </a:r>
            <a:r>
              <a:rPr lang="zh-CN" altLang="en-US" dirty="0"/>
              <a:t>版本正式发布，面向全球招募原生应用开发。在今年的</a:t>
            </a:r>
            <a:r>
              <a:rPr lang="en-US" altLang="zh-CN" dirty="0"/>
              <a:t>1</a:t>
            </a:r>
            <a:r>
              <a:rPr lang="zh-CN" altLang="en-US" dirty="0"/>
              <a:t>月</a:t>
            </a:r>
            <a:r>
              <a:rPr lang="en-US" altLang="zh-CN" dirty="0"/>
              <a:t>18</a:t>
            </a:r>
            <a:r>
              <a:rPr lang="zh-CN" altLang="en-US" dirty="0"/>
              <a:t>日，发布了开发者预览版，可以通过白名单申请获取。预计，秋季可以正式商用。</a:t>
            </a:r>
          </a:p>
        </p:txBody>
      </p:sp>
      <p:sp>
        <p:nvSpPr>
          <p:cNvPr id="4" name="灯片编号占位符 3"/>
          <p:cNvSpPr>
            <a:spLocks noGrp="1"/>
          </p:cNvSpPr>
          <p:nvPr>
            <p:ph type="sldNum" sz="quarter" idx="5"/>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14858186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这是</a:t>
            </a:r>
            <a:r>
              <a:rPr lang="en-US" altLang="zh-CN" dirty="0"/>
              <a:t>1</a:t>
            </a:r>
            <a:r>
              <a:rPr lang="zh-CN" altLang="en-US" dirty="0"/>
              <a:t>月</a:t>
            </a:r>
            <a:r>
              <a:rPr lang="en-US" altLang="zh-CN" dirty="0"/>
              <a:t>18</a:t>
            </a:r>
            <a:r>
              <a:rPr lang="zh-CN" altLang="en-US" dirty="0"/>
              <a:t>日，鸿蒙千帆启航仪式中，已经跟与华为达成协议，接入原生应用开发的应用，覆盖</a:t>
            </a:r>
            <a:r>
              <a:rPr lang="en-US" altLang="zh-CN" dirty="0"/>
              <a:t>TOP</a:t>
            </a:r>
            <a:r>
              <a:rPr lang="zh-CN" altLang="en-US" dirty="0"/>
              <a:t>级的应用。目前已经有超过</a:t>
            </a:r>
            <a:r>
              <a:rPr lang="en-US" altLang="zh-CN" dirty="0"/>
              <a:t>4000+</a:t>
            </a:r>
            <a:r>
              <a:rPr lang="zh-CN" altLang="en-US" dirty="0"/>
              <a:t>应用加入鸿蒙生态，开发原生应用</a:t>
            </a:r>
          </a:p>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29771847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en-US" altLang="zh-CN" dirty="0" err="1"/>
              <a:t>HarmonyOS</a:t>
            </a:r>
            <a:r>
              <a:rPr lang="zh-CN" altLang="en-US" dirty="0"/>
              <a:t>不仅手机，包括平板、耳机等等，</a:t>
            </a:r>
            <a:r>
              <a:rPr lang="zh-CN" altLang="en-US" sz="2400" b="1" kern="1200" spc="0" dirty="0">
                <a:gradFill>
                  <a:gsLst>
                    <a:gs pos="0">
                      <a:srgbClr val="27BBA2"/>
                    </a:gs>
                    <a:gs pos="100000">
                      <a:srgbClr val="1F69FE"/>
                    </a:gs>
                  </a:gsLst>
                  <a:lin ang="10800000" scaled="0"/>
                </a:gradFill>
                <a:latin typeface="HarmonyOSHans Bold" panose="00000800000000000000" pitchFamily="2" charset="-122"/>
                <a:ea typeface="HarmonyOSHans Bold" panose="00000800000000000000" pitchFamily="2" charset="-122"/>
                <a:cs typeface="Helvetica Neue" panose="02000503000000020004"/>
                <a:sym typeface="微软雅黑" panose="020B0503020204020204" pitchFamily="34" charset="-122"/>
              </a:rPr>
              <a:t>搭载</a:t>
            </a:r>
            <a:r>
              <a:rPr lang="en-US" altLang="zh-CN" sz="2400" b="1" kern="1200" spc="0" dirty="0" err="1">
                <a:gradFill>
                  <a:gsLst>
                    <a:gs pos="0">
                      <a:srgbClr val="27BBA2"/>
                    </a:gs>
                    <a:gs pos="100000">
                      <a:srgbClr val="1F69FE"/>
                    </a:gs>
                  </a:gsLst>
                  <a:lin ang="10800000" scaled="0"/>
                </a:gradFill>
                <a:latin typeface="HarmonyOSHans Bold" panose="00000800000000000000" pitchFamily="2" charset="-122"/>
                <a:ea typeface="HarmonyOSHans Bold" panose="00000800000000000000" pitchFamily="2" charset="-122"/>
                <a:cs typeface="Helvetica Neue" panose="02000503000000020004"/>
                <a:sym typeface="微软雅黑" panose="020B0503020204020204" pitchFamily="34" charset="-122"/>
              </a:rPr>
              <a:t>HarmonyOS</a:t>
            </a:r>
            <a:r>
              <a:rPr lang="zh-CN" altLang="en-US" sz="2400" b="1" kern="1200" spc="0" dirty="0">
                <a:gradFill>
                  <a:gsLst>
                    <a:gs pos="0">
                      <a:srgbClr val="27BBA2"/>
                    </a:gs>
                    <a:gs pos="100000">
                      <a:srgbClr val="1F69FE"/>
                    </a:gs>
                  </a:gsLst>
                  <a:lin ang="10800000" scaled="0"/>
                </a:gradFill>
                <a:latin typeface="HarmonyOSHans Bold" panose="00000800000000000000" pitchFamily="2" charset="-122"/>
                <a:ea typeface="HarmonyOSHans Bold" panose="00000800000000000000" pitchFamily="2" charset="-122"/>
                <a:cs typeface="Helvetica Neue" panose="02000503000000020004"/>
                <a:sym typeface="微软雅黑" panose="020B0503020204020204" pitchFamily="34" charset="-122"/>
              </a:rPr>
              <a:t>的生态设备数量已超过</a:t>
            </a:r>
            <a:r>
              <a:rPr lang="en-US" altLang="zh-CN" sz="2400" b="1" kern="1200" spc="0" dirty="0">
                <a:gradFill>
                  <a:gsLst>
                    <a:gs pos="0">
                      <a:srgbClr val="27BBA2"/>
                    </a:gs>
                    <a:gs pos="100000">
                      <a:srgbClr val="1F69FE"/>
                    </a:gs>
                  </a:gsLst>
                  <a:lin ang="10800000" scaled="0"/>
                </a:gradFill>
                <a:latin typeface="HarmonyOSHans Bold" panose="00000800000000000000" pitchFamily="2" charset="-122"/>
                <a:ea typeface="HarmonyOSHans Bold" panose="00000800000000000000" pitchFamily="2" charset="-122"/>
                <a:cs typeface="Helvetica Neue" panose="02000503000000020004"/>
                <a:sym typeface="微软雅黑" panose="020B0503020204020204" pitchFamily="34" charset="-122"/>
              </a:rPr>
              <a:t>8</a:t>
            </a:r>
            <a:r>
              <a:rPr lang="zh-CN" altLang="en-US" sz="2400" b="1" kern="1200" spc="0" dirty="0">
                <a:gradFill>
                  <a:gsLst>
                    <a:gs pos="0">
                      <a:srgbClr val="27BBA2"/>
                    </a:gs>
                    <a:gs pos="100000">
                      <a:srgbClr val="1F69FE"/>
                    </a:gs>
                  </a:gsLst>
                  <a:lin ang="10800000" scaled="0"/>
                </a:gradFill>
                <a:latin typeface="HarmonyOSHans Bold" panose="00000800000000000000" pitchFamily="2" charset="-122"/>
                <a:ea typeface="HarmonyOSHans Bold" panose="00000800000000000000" pitchFamily="2" charset="-122"/>
                <a:cs typeface="Helvetica Neue" panose="02000503000000020004"/>
                <a:sym typeface="微软雅黑" panose="020B0503020204020204" pitchFamily="34" charset="-122"/>
              </a:rPr>
              <a:t>亿</a:t>
            </a:r>
            <a:endParaRPr lang="zh-CN" altLang="en-US" dirty="0"/>
          </a:p>
        </p:txBody>
      </p:sp>
    </p:spTree>
    <p:extLst>
      <p:ext uri="{BB962C8B-B14F-4D97-AF65-F5344CB8AC3E}">
        <p14:creationId xmlns:p14="http://schemas.microsoft.com/office/powerpoint/2010/main" val="31536772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简单介绍一下，</a:t>
            </a:r>
            <a:r>
              <a:rPr lang="en-US" altLang="zh-CN" dirty="0"/>
              <a:t>2023</a:t>
            </a:r>
            <a:r>
              <a:rPr lang="zh-CN" altLang="en-US" dirty="0"/>
              <a:t>年得到的一些社会认可：</a:t>
            </a:r>
            <a:endParaRPr lang="en-US" altLang="zh-CN" dirty="0"/>
          </a:p>
          <a:p>
            <a:r>
              <a:rPr lang="zh-CN" altLang="en-US" dirty="0"/>
              <a:t>中国工程院评选的全球十大工程成就，其中就包括鸿蒙操作系统，还有空间站等</a:t>
            </a:r>
          </a:p>
        </p:txBody>
      </p:sp>
      <p:sp>
        <p:nvSpPr>
          <p:cNvPr id="4" name="灯片编号占位符 3"/>
          <p:cNvSpPr>
            <a:spLocks noGrp="1"/>
          </p:cNvSpPr>
          <p:nvPr>
            <p:ph type="sldNum" sz="quarter" idx="5"/>
          </p:nvPr>
        </p:nvSpPr>
        <p:spPr/>
        <p:txBody>
          <a:bodyPr/>
          <a:lstStyle/>
          <a:p>
            <a:fld id="{A6837353-30EB-4A48-80EB-173D804AEFBD}" type="slidenum">
              <a:rPr lang="zh-CN" altLang="en-US" smtClean="0"/>
              <a:t>8</a:t>
            </a:fld>
            <a:endParaRPr lang="zh-CN" altLang="en-US"/>
          </a:p>
        </p:txBody>
      </p:sp>
    </p:spTree>
    <p:extLst>
      <p:ext uri="{BB962C8B-B14F-4D97-AF65-F5344CB8AC3E}">
        <p14:creationId xmlns:p14="http://schemas.microsoft.com/office/powerpoint/2010/main" val="12145730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鸿蒙系统如果在中国发布，将是第一个自主可控的操作系统。也是计算机商用化之后，第一个操作系统。我们看到了未来是一个“万物互联”的世界，需要这样一个操作系统。正好国家有这样的规划和远景目标，鸿蒙搭乘了顺风车。</a:t>
            </a:r>
          </a:p>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14644406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dirty="0">
                <a:effectLst/>
                <a:latin typeface="Helvetica Neue" panose="02000503000000020004"/>
                <a:ea typeface="Helvetica Neue" panose="02000503000000020004"/>
                <a:cs typeface="Helvetica Neue" panose="02000503000000020004"/>
                <a:sym typeface="Helvetica Neue" panose="02000503000000020004"/>
              </a:rPr>
              <a:t>整个底层是包括：内核、文件系统</a:t>
            </a:r>
            <a:r>
              <a:rPr lang="en-US" altLang="zh-CN" sz="1200" dirty="0">
                <a:effectLst/>
                <a:latin typeface="Helvetica Neue" panose="02000503000000020004"/>
                <a:ea typeface="Helvetica Neue" panose="02000503000000020004"/>
                <a:cs typeface="Helvetica Neue" panose="02000503000000020004"/>
                <a:sym typeface="Helvetica Neue" panose="02000503000000020004"/>
              </a:rPr>
              <a:t>…….</a:t>
            </a:r>
            <a:r>
              <a:rPr lang="zh-CN" altLang="en-US" sz="1200" dirty="0">
                <a:effectLst/>
                <a:latin typeface="Helvetica Neue" panose="02000503000000020004"/>
                <a:ea typeface="Helvetica Neue" panose="02000503000000020004"/>
                <a:cs typeface="Helvetica Neue" panose="02000503000000020004"/>
                <a:sym typeface="Helvetica Neue" panose="02000503000000020004"/>
              </a:rPr>
              <a:t>在此之上，我们启用了</a:t>
            </a:r>
            <a:r>
              <a:rPr lang="en-US" altLang="zh-CN" sz="1200" dirty="0">
                <a:effectLst/>
                <a:latin typeface="Helvetica Neue" panose="02000503000000020004"/>
                <a:ea typeface="Helvetica Neue" panose="02000503000000020004"/>
                <a:cs typeface="Helvetica Neue" panose="02000503000000020004"/>
                <a:sym typeface="Helvetica Neue" panose="02000503000000020004"/>
              </a:rPr>
              <a:t>3</a:t>
            </a:r>
            <a:r>
              <a:rPr lang="zh-CN" altLang="en-US" sz="1200" dirty="0">
                <a:effectLst/>
                <a:latin typeface="Helvetica Neue" panose="02000503000000020004"/>
                <a:ea typeface="Helvetica Neue" panose="02000503000000020004"/>
                <a:cs typeface="Helvetica Neue" panose="02000503000000020004"/>
                <a:sym typeface="Helvetica Neue" panose="02000503000000020004"/>
              </a:rPr>
              <a:t>万个</a:t>
            </a:r>
            <a:r>
              <a:rPr lang="en-US" altLang="zh-CN" sz="1200" dirty="0">
                <a:effectLst/>
                <a:latin typeface="Helvetica Neue" panose="02000503000000020004"/>
                <a:ea typeface="Helvetica Neue" panose="02000503000000020004"/>
                <a:cs typeface="Helvetica Neue" panose="02000503000000020004"/>
                <a:sym typeface="Helvetica Neue" panose="02000503000000020004"/>
              </a:rPr>
              <a:t>API+</a:t>
            </a:r>
            <a:r>
              <a:rPr lang="zh-CN" altLang="en-US" sz="1200" dirty="0">
                <a:effectLst/>
                <a:latin typeface="Helvetica Neue" panose="02000503000000020004"/>
                <a:ea typeface="Helvetica Neue" panose="02000503000000020004"/>
                <a:cs typeface="Helvetica Neue" panose="02000503000000020004"/>
                <a:sym typeface="Helvetica Neue" panose="02000503000000020004"/>
              </a:rPr>
              <a:t>，这些</a:t>
            </a:r>
            <a:r>
              <a:rPr lang="en-US" altLang="zh-CN" sz="1200" dirty="0">
                <a:effectLst/>
                <a:latin typeface="Helvetica Neue" panose="02000503000000020004"/>
                <a:ea typeface="Helvetica Neue" panose="02000503000000020004"/>
                <a:cs typeface="Helvetica Neue" panose="02000503000000020004"/>
                <a:sym typeface="Helvetica Neue" panose="02000503000000020004"/>
              </a:rPr>
              <a:t>API</a:t>
            </a:r>
            <a:r>
              <a:rPr lang="zh-CN" altLang="en-US" sz="1200" dirty="0">
                <a:effectLst/>
                <a:latin typeface="Helvetica Neue" panose="02000503000000020004"/>
                <a:ea typeface="Helvetica Neue" panose="02000503000000020004"/>
                <a:cs typeface="Helvetica Neue" panose="02000503000000020004"/>
                <a:sym typeface="Helvetica Neue" panose="02000503000000020004"/>
              </a:rPr>
              <a:t>不仅仅包括</a:t>
            </a:r>
            <a:r>
              <a:rPr lang="en-US" altLang="zh-CN" sz="1200" dirty="0" err="1">
                <a:effectLst/>
                <a:latin typeface="Helvetica Neue" panose="02000503000000020004"/>
                <a:ea typeface="Helvetica Neue" panose="02000503000000020004"/>
                <a:cs typeface="Helvetica Neue" panose="02000503000000020004"/>
                <a:sym typeface="Helvetica Neue" panose="02000503000000020004"/>
              </a:rPr>
              <a:t>HarmonyOS</a:t>
            </a:r>
            <a:r>
              <a:rPr lang="en-US" altLang="zh-CN" sz="1200" dirty="0">
                <a:effectLst/>
                <a:latin typeface="Helvetica Neue" panose="02000503000000020004"/>
                <a:ea typeface="Helvetica Neue" panose="02000503000000020004"/>
                <a:cs typeface="Helvetica Neue" panose="02000503000000020004"/>
                <a:sym typeface="Helvetica Neue" panose="02000503000000020004"/>
              </a:rPr>
              <a:t> SDK</a:t>
            </a:r>
            <a:r>
              <a:rPr lang="zh-CN" altLang="en-US" sz="1200" dirty="0">
                <a:effectLst/>
                <a:latin typeface="Helvetica Neue" panose="02000503000000020004"/>
                <a:ea typeface="Helvetica Neue" panose="02000503000000020004"/>
                <a:cs typeface="Helvetica Neue" panose="02000503000000020004"/>
                <a:sym typeface="Helvetica Neue" panose="02000503000000020004"/>
              </a:rPr>
              <a:t>，还包括我们大量引用的三方</a:t>
            </a:r>
            <a:r>
              <a:rPr lang="en-US" altLang="zh-CN" sz="1200" dirty="0">
                <a:effectLst/>
                <a:latin typeface="Helvetica Neue" panose="02000503000000020004"/>
                <a:ea typeface="Helvetica Neue" panose="02000503000000020004"/>
                <a:cs typeface="Helvetica Neue" panose="02000503000000020004"/>
                <a:sym typeface="Helvetica Neue" panose="02000503000000020004"/>
              </a:rPr>
              <a:t>SDK</a:t>
            </a:r>
            <a:r>
              <a:rPr lang="zh-CN" altLang="en-US" sz="1200" dirty="0">
                <a:effectLst/>
                <a:latin typeface="Helvetica Neue" panose="02000503000000020004"/>
                <a:ea typeface="Helvetica Neue" panose="02000503000000020004"/>
                <a:cs typeface="Helvetica Neue" panose="02000503000000020004"/>
                <a:sym typeface="Helvetica Neue" panose="02000503000000020004"/>
              </a:rPr>
              <a:t>，比如登录、支付等。</a:t>
            </a:r>
            <a:endParaRPr lang="en-US" altLang="zh-CN" sz="1200" dirty="0">
              <a:effectLst/>
              <a:latin typeface="Helvetica Neue" panose="02000503000000020004"/>
              <a:ea typeface="Helvetica Neue" panose="02000503000000020004"/>
              <a:cs typeface="Helvetica Neue" panose="02000503000000020004"/>
              <a:sym typeface="Helvetica Neue" panose="02000503000000020004"/>
            </a:endParaRPr>
          </a:p>
          <a:p>
            <a:r>
              <a:rPr lang="zh-CN" altLang="en-US" sz="1200" dirty="0">
                <a:effectLst/>
                <a:latin typeface="Helvetica Neue" panose="02000503000000020004"/>
                <a:sym typeface="Helvetica Neue" panose="02000503000000020004"/>
              </a:rPr>
              <a:t>之上，针对开发者界面，我们有</a:t>
            </a:r>
            <a:r>
              <a:rPr lang="en-US" altLang="zh-CN" sz="1200" dirty="0" err="1">
                <a:effectLst/>
                <a:latin typeface="Helvetica Neue" panose="02000503000000020004"/>
                <a:sym typeface="Helvetica Neue" panose="02000503000000020004"/>
              </a:rPr>
              <a:t>ArtTS</a:t>
            </a:r>
            <a:r>
              <a:rPr lang="zh-CN" altLang="en-US" sz="1200" dirty="0">
                <a:effectLst/>
                <a:latin typeface="Helvetica Neue" panose="02000503000000020004"/>
                <a:sym typeface="Helvetica Neue" panose="02000503000000020004"/>
              </a:rPr>
              <a:t>、</a:t>
            </a:r>
            <a:r>
              <a:rPr lang="en-US" altLang="zh-CN" sz="1200" dirty="0" err="1">
                <a:effectLst/>
                <a:latin typeface="Helvetica Neue" panose="02000503000000020004"/>
                <a:sym typeface="Helvetica Neue" panose="02000503000000020004"/>
              </a:rPr>
              <a:t>ArtUI</a:t>
            </a:r>
            <a:r>
              <a:rPr lang="zh-CN" altLang="en-US" sz="1200" dirty="0">
                <a:effectLst/>
                <a:latin typeface="Helvetica Neue" panose="02000503000000020004"/>
                <a:sym typeface="Helvetica Neue" panose="02000503000000020004"/>
              </a:rPr>
              <a:t>、</a:t>
            </a:r>
            <a:r>
              <a:rPr lang="en-US" altLang="zh-CN" sz="1200" dirty="0" err="1">
                <a:effectLst/>
                <a:latin typeface="Helvetica Neue" panose="02000503000000020004"/>
                <a:sym typeface="Helvetica Neue" panose="02000503000000020004"/>
              </a:rPr>
              <a:t>DevEco</a:t>
            </a:r>
            <a:r>
              <a:rPr lang="zh-CN" altLang="en-US" sz="1200" dirty="0">
                <a:effectLst/>
                <a:latin typeface="Helvetica Neue" panose="02000503000000020004"/>
                <a:sym typeface="Helvetica Neue" panose="02000503000000020004"/>
              </a:rPr>
              <a:t>等。我们也在支持各种三方的框架，比如很多应用是用</a:t>
            </a:r>
            <a:r>
              <a:rPr lang="en-US" altLang="zh-CN" sz="1200" dirty="0">
                <a:effectLst/>
                <a:latin typeface="Helvetica Neue" panose="02000503000000020004"/>
                <a:sym typeface="Helvetica Neue" panose="02000503000000020004"/>
              </a:rPr>
              <a:t>Flutter</a:t>
            </a:r>
            <a:r>
              <a:rPr lang="zh-CN" altLang="en-US" sz="1200" dirty="0">
                <a:effectLst/>
                <a:latin typeface="Helvetica Neue" panose="02000503000000020004"/>
                <a:sym typeface="Helvetica Neue" panose="02000503000000020004"/>
              </a:rPr>
              <a:t>做的，后续基于三方框架进行的开发，也能在</a:t>
            </a:r>
            <a:r>
              <a:rPr lang="en-US" altLang="zh-CN" sz="1200" dirty="0" err="1">
                <a:effectLst/>
                <a:latin typeface="Helvetica Neue" panose="02000503000000020004"/>
                <a:sym typeface="Helvetica Neue" panose="02000503000000020004"/>
              </a:rPr>
              <a:t>HarmonyOS</a:t>
            </a:r>
            <a:r>
              <a:rPr lang="zh-CN" altLang="en-US" sz="1200" dirty="0">
                <a:effectLst/>
                <a:latin typeface="Helvetica Neue" panose="02000503000000020004"/>
                <a:sym typeface="Helvetica Neue" panose="02000503000000020004"/>
              </a:rPr>
              <a:t>上做到实时上架。</a:t>
            </a:r>
            <a:endParaRPr lang="zh-CN" altLang="en-US" dirty="0"/>
          </a:p>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11</a:t>
            </a:fld>
            <a:endParaRPr lang="zh-CN" altLang="en-US"/>
          </a:p>
        </p:txBody>
      </p:sp>
    </p:spTree>
    <p:extLst>
      <p:ext uri="{BB962C8B-B14F-4D97-AF65-F5344CB8AC3E}">
        <p14:creationId xmlns:p14="http://schemas.microsoft.com/office/powerpoint/2010/main" val="29301830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6.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8.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8.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灰色">
    <p:bg>
      <p:bgPr>
        <a:solidFill>
          <a:schemeClr val="tx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43513753"/>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8890" y="456134"/>
            <a:ext cx="10736446" cy="993400"/>
          </a:xfrm>
          <a:prstGeom prst="rect">
            <a:avLst/>
          </a:prstGeom>
        </p:spPr>
        <p:txBody>
          <a:bodyPr lIns="0" tIns="0" rIns="0" bIns="0" anchor="t">
            <a:normAutofit/>
          </a:bodyPr>
          <a:lstStyle>
            <a:lvl1pPr marL="0" indent="0" algn="l">
              <a:lnSpc>
                <a:spcPts val="3429"/>
              </a:lnSpc>
              <a:spcBef>
                <a:spcPts val="0"/>
              </a:spcBef>
              <a:buNone/>
              <a:defRPr sz="3199" baseline="0">
                <a:solidFill>
                  <a:schemeClr val="tx1"/>
                </a:solidFill>
                <a:latin typeface="Microsoft YaHei" panose="020B0503020204020204" pitchFamily="34" charset="-122"/>
                <a:ea typeface="Microsoft YaHei" panose="020B0503020204020204" pitchFamily="34" charset="-122"/>
              </a:defRPr>
            </a:lvl1pPr>
            <a:lvl2pPr marL="593662" indent="0" algn="ctr">
              <a:buNone/>
              <a:defRPr sz="2597"/>
            </a:lvl2pPr>
            <a:lvl3pPr marL="1187323" indent="0" algn="ctr">
              <a:buNone/>
              <a:defRPr sz="2337"/>
            </a:lvl3pPr>
            <a:lvl4pPr marL="1780986" indent="0" algn="ctr">
              <a:buNone/>
              <a:defRPr sz="2078"/>
            </a:lvl4pPr>
            <a:lvl5pPr marL="2374648" indent="0" algn="ctr">
              <a:buNone/>
              <a:defRPr sz="2078"/>
            </a:lvl5pPr>
            <a:lvl6pPr marL="2968309" indent="0" algn="ctr">
              <a:buNone/>
              <a:defRPr sz="2078"/>
            </a:lvl6pPr>
            <a:lvl7pPr marL="3561971" indent="0" algn="ctr">
              <a:buNone/>
              <a:defRPr sz="2078"/>
            </a:lvl7pPr>
            <a:lvl8pPr marL="4155634" indent="0" algn="ctr">
              <a:buNone/>
              <a:defRPr sz="2078"/>
            </a:lvl8pPr>
            <a:lvl9pPr marL="4749295" indent="0" algn="ctr">
              <a:buNone/>
              <a:defRPr sz="2078"/>
            </a:lvl9pPr>
          </a:lstStyle>
          <a:p>
            <a:r>
              <a:rPr lang="zh-CN" altLang="en-US" dirty="0"/>
              <a:t>单击此处添加标题</a:t>
            </a:r>
            <a:endParaRPr lang="en-US" dirty="0"/>
          </a:p>
        </p:txBody>
      </p:sp>
      <p:sp>
        <p:nvSpPr>
          <p:cNvPr id="5" name="Content Placeholder 2">
            <a:extLst>
              <a:ext uri="{FF2B5EF4-FFF2-40B4-BE49-F238E27FC236}">
                <a16:creationId xmlns:a16="http://schemas.microsoft.com/office/drawing/2014/main" id="{CA8B3F0C-616F-224A-B32F-9F9BF5EEE1BC}"/>
              </a:ext>
            </a:extLst>
          </p:cNvPr>
          <p:cNvSpPr>
            <a:spLocks noGrp="1"/>
          </p:cNvSpPr>
          <p:nvPr>
            <p:ph idx="12" hasCustomPrompt="1"/>
          </p:nvPr>
        </p:nvSpPr>
        <p:spPr>
          <a:xfrm>
            <a:off x="725738" y="1512876"/>
            <a:ext cx="10729365" cy="4690459"/>
          </a:xfrm>
          <a:prstGeom prst="rect">
            <a:avLst/>
          </a:prstGeom>
        </p:spPr>
        <p:txBody>
          <a:bodyPr lIns="0" tIns="0" rIns="0" bIns="0"/>
          <a:lstStyle>
            <a:lvl1pPr marL="179316" marR="0" indent="-168208" algn="l" defTabSz="1187323"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7605" algn="ctr"/>
              </a:tabLst>
              <a:defRPr sz="179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28894" marR="0" indent="-168208" algn="l" defTabSz="1187323" rtl="0" eaLnBrk="1" fontAlgn="auto" latinLnBrk="0" hangingPunct="1">
              <a:lnSpc>
                <a:spcPct val="100000"/>
              </a:lnSpc>
              <a:spcBef>
                <a:spcPts val="0"/>
              </a:spcBef>
              <a:spcAft>
                <a:spcPts val="600"/>
              </a:spcAft>
              <a:buClr>
                <a:schemeClr val="tx1"/>
              </a:buClr>
              <a:buSzTx/>
              <a:buFont typeface=".AppleSystemUIFont"/>
              <a:buChar char="&gt;"/>
              <a:tabLst>
                <a:tab pos="1207605" algn="ctr"/>
              </a:tabLst>
              <a:defRPr sz="1599" baseline="0">
                <a:latin typeface="Microsoft YaHei" panose="020B0503020204020204" pitchFamily="34" charset="-122"/>
                <a:ea typeface="Microsoft YaHei" panose="020B0503020204020204" pitchFamily="34" charset="-122"/>
              </a:defRPr>
            </a:lvl2pPr>
            <a:lvl3pPr marL="1098136" marR="0" indent="-168208" algn="l" defTabSz="1187323" rtl="0" eaLnBrk="1" fontAlgn="auto" latinLnBrk="0" hangingPunct="1">
              <a:lnSpc>
                <a:spcPct val="100000"/>
              </a:lnSpc>
              <a:spcBef>
                <a:spcPts val="0"/>
              </a:spcBef>
              <a:spcAft>
                <a:spcPts val="600"/>
              </a:spcAft>
              <a:buClr>
                <a:schemeClr val="tx1"/>
              </a:buClr>
              <a:buSzTx/>
              <a:buFont typeface=".AppleSystemUIFont"/>
              <a:buChar char="-"/>
              <a:tabLst>
                <a:tab pos="1207605" algn="ctr"/>
              </a:tabLst>
              <a:defRPr sz="1298" baseline="0">
                <a:latin typeface="Microsoft YaHei" panose="020B0503020204020204" pitchFamily="34" charset="-122"/>
                <a:ea typeface="Microsoft YaHei" panose="020B0503020204020204" pitchFamily="34" charset="-122"/>
              </a:defRPr>
            </a:lvl3pPr>
            <a:lvl4pPr marL="525640" indent="-171091">
              <a:buFont typeface="Arial" panose="020B0604020202020204" pitchFamily="34" charset="0"/>
              <a:buChar char="•"/>
              <a:tabLst>
                <a:tab pos="1207937" algn="ctr"/>
              </a:tabLst>
              <a:defRPr sz="1298" baseline="0"/>
            </a:lvl4pPr>
            <a:lvl5pPr marL="525640" indent="-171091">
              <a:buFont typeface="Arial" panose="020B0604020202020204" pitchFamily="34" charset="0"/>
              <a:buChar char="•"/>
              <a:tabLst>
                <a:tab pos="1207937" algn="ctr"/>
              </a:tabLst>
              <a:defRPr sz="1298" baseline="0"/>
            </a:lvl5pPr>
          </a:lstStyle>
          <a:p>
            <a:pPr lvl="0"/>
            <a:r>
              <a:rPr lang="zh-CN" altLang="en-US" dirty="0"/>
              <a:t>单击此处添加文本</a:t>
            </a:r>
            <a:endParaRPr lang="en-US" dirty="0"/>
          </a:p>
          <a:p>
            <a:pPr marL="328894" marR="0" lvl="1"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endParaRPr lang="en-US" altLang="zh-CN" dirty="0"/>
          </a:p>
        </p:txBody>
      </p:sp>
    </p:spTree>
    <p:extLst>
      <p:ext uri="{BB962C8B-B14F-4D97-AF65-F5344CB8AC3E}">
        <p14:creationId xmlns:p14="http://schemas.microsoft.com/office/powerpoint/2010/main" val="268396000"/>
      </p:ext>
    </p:extLst>
  </p:cSld>
  <p:clrMapOvr>
    <a:masterClrMapping/>
  </p:clrMapOvr>
  <p:extLst mod="1">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4813A084-3B15-463C-A317-8A4768FFB320}" type="datetimeFigureOut">
              <a:rPr lang="zh-CN" altLang="en-US" smtClean="0"/>
              <a:t>2024/6/3</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AE42C705-3889-4D41-885F-3F4DA3660D38}" type="slidenum">
              <a:rPr lang="zh-CN" altLang="en-US" smtClean="0"/>
              <a:t>‹#›</a:t>
            </a:fld>
            <a:endParaRPr lang="zh-CN" altLang="en-US"/>
          </a:p>
        </p:txBody>
      </p:sp>
    </p:spTree>
    <p:extLst>
      <p:ext uri="{BB962C8B-B14F-4D97-AF65-F5344CB8AC3E}">
        <p14:creationId xmlns:p14="http://schemas.microsoft.com/office/powerpoint/2010/main" val="6484111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39" y="190"/>
            <a:ext cx="12192340" cy="6857810"/>
          </a:xfrm>
          <a:prstGeom prst="rect">
            <a:avLst/>
          </a:prstGeom>
        </p:spPr>
      </p:pic>
      <p:pic>
        <p:nvPicPr>
          <p:cNvPr id="5" name="图片 4"/>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 y="2"/>
            <a:ext cx="12191998" cy="6856285"/>
          </a:xfrm>
          <a:prstGeom prst="rect">
            <a:avLst/>
          </a:prstGeom>
        </p:spPr>
      </p:pic>
    </p:spTree>
    <p:extLst>
      <p:ext uri="{BB962C8B-B14F-4D97-AF65-F5344CB8AC3E}">
        <p14:creationId xmlns:p14="http://schemas.microsoft.com/office/powerpoint/2010/main" val="21149410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2"/>
            <a:ext cx="12191998" cy="6856285"/>
          </a:xfrm>
          <a:prstGeom prst="rect">
            <a:avLst/>
          </a:prstGeom>
        </p:spPr>
      </p:pic>
    </p:spTree>
    <p:extLst>
      <p:ext uri="{BB962C8B-B14F-4D97-AF65-F5344CB8AC3E}">
        <p14:creationId xmlns:p14="http://schemas.microsoft.com/office/powerpoint/2010/main" val="10471313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alpha val="47000"/>
          </a:schemeClr>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92"/>
            <a:ext cx="12192000" cy="6857619"/>
          </a:xfrm>
          <a:prstGeom prst="rect">
            <a:avLst/>
          </a:prstGeom>
        </p:spPr>
      </p:pic>
      <p:pic>
        <p:nvPicPr>
          <p:cNvPr id="2" name="图片 1"/>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 y="2"/>
            <a:ext cx="12191998" cy="6856285"/>
          </a:xfrm>
          <a:prstGeom prst="rect">
            <a:avLst/>
          </a:prstGeom>
        </p:spPr>
      </p:pic>
    </p:spTree>
    <p:extLst>
      <p:ext uri="{BB962C8B-B14F-4D97-AF65-F5344CB8AC3E}">
        <p14:creationId xmlns:p14="http://schemas.microsoft.com/office/powerpoint/2010/main" val="29337569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193" indent="0" algn="ctr">
              <a:buNone/>
              <a:defRPr sz="2000"/>
            </a:lvl2pPr>
            <a:lvl3pPr marL="914386" indent="0" algn="ctr">
              <a:buNone/>
              <a:defRPr sz="1800"/>
            </a:lvl3pPr>
            <a:lvl4pPr marL="1371579" indent="0" algn="ctr">
              <a:buNone/>
              <a:defRPr sz="1600"/>
            </a:lvl4pPr>
            <a:lvl5pPr marL="1828772" indent="0" algn="ctr">
              <a:buNone/>
              <a:defRPr sz="1600"/>
            </a:lvl5pPr>
            <a:lvl6pPr marL="2285965" indent="0" algn="ctr">
              <a:buNone/>
              <a:defRPr sz="1600"/>
            </a:lvl6pPr>
            <a:lvl7pPr marL="2743158" indent="0" algn="ctr">
              <a:buNone/>
              <a:defRPr sz="1600"/>
            </a:lvl7pPr>
            <a:lvl8pPr marL="3200350" indent="0" algn="ctr">
              <a:buNone/>
              <a:defRPr sz="1600"/>
            </a:lvl8pPr>
            <a:lvl9pPr marL="3657543"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6/3/2024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4232245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6/3/2024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7101556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4"/>
            <a:ext cx="10515600" cy="1500187"/>
          </a:xfrm>
        </p:spPr>
        <p:txBody>
          <a:bodyPr/>
          <a:lstStyle>
            <a:lvl1pPr marL="0" indent="0">
              <a:buNone/>
              <a:defRPr sz="2400">
                <a:solidFill>
                  <a:schemeClr val="tx1">
                    <a:tint val="75000"/>
                  </a:schemeClr>
                </a:solidFill>
              </a:defRPr>
            </a:lvl1pPr>
            <a:lvl2pPr marL="457193" indent="0">
              <a:buNone/>
              <a:defRPr sz="2000">
                <a:solidFill>
                  <a:schemeClr val="tx1">
                    <a:tint val="75000"/>
                  </a:schemeClr>
                </a:solidFill>
              </a:defRPr>
            </a:lvl2pPr>
            <a:lvl3pPr marL="914386" indent="0">
              <a:buNone/>
              <a:defRPr sz="1800">
                <a:solidFill>
                  <a:schemeClr val="tx1">
                    <a:tint val="75000"/>
                  </a:schemeClr>
                </a:solidFill>
              </a:defRPr>
            </a:lvl3pPr>
            <a:lvl4pPr marL="1371579" indent="0">
              <a:buNone/>
              <a:defRPr sz="1600">
                <a:solidFill>
                  <a:schemeClr val="tx1">
                    <a:tint val="75000"/>
                  </a:schemeClr>
                </a:solidFill>
              </a:defRPr>
            </a:lvl4pPr>
            <a:lvl5pPr marL="1828772" indent="0">
              <a:buNone/>
              <a:defRPr sz="1600">
                <a:solidFill>
                  <a:schemeClr val="tx1">
                    <a:tint val="75000"/>
                  </a:schemeClr>
                </a:solidFill>
              </a:defRPr>
            </a:lvl5pPr>
            <a:lvl6pPr marL="2285965" indent="0">
              <a:buNone/>
              <a:defRPr sz="1600">
                <a:solidFill>
                  <a:schemeClr val="tx1">
                    <a:tint val="75000"/>
                  </a:schemeClr>
                </a:solidFill>
              </a:defRPr>
            </a:lvl6pPr>
            <a:lvl7pPr marL="2743158" indent="0">
              <a:buNone/>
              <a:defRPr sz="1600">
                <a:solidFill>
                  <a:schemeClr val="tx1">
                    <a:tint val="75000"/>
                  </a:schemeClr>
                </a:solidFill>
              </a:defRPr>
            </a:lvl7pPr>
            <a:lvl8pPr marL="3200350" indent="0">
              <a:buNone/>
              <a:defRPr sz="1600">
                <a:solidFill>
                  <a:schemeClr val="tx1">
                    <a:tint val="75000"/>
                  </a:schemeClr>
                </a:solidFill>
              </a:defRPr>
            </a:lvl8pPr>
            <a:lvl9pPr marL="3657543" indent="0">
              <a:buNone/>
              <a:defRPr sz="16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C764DE79-268F-4C1A-8933-263129D2AF90}" type="datetimeFigureOut">
              <a:rPr lang="en-US" smtClean="0"/>
              <a:t>6/3/2024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43954161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smtClean="0"/>
              <a:t>6/3/2024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3766861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193" indent="0">
              <a:buNone/>
              <a:defRPr sz="2000" b="1"/>
            </a:lvl2pPr>
            <a:lvl3pPr marL="914386" indent="0">
              <a:buNone/>
              <a:defRPr sz="1800" b="1"/>
            </a:lvl3pPr>
            <a:lvl4pPr marL="1371579" indent="0">
              <a:buNone/>
              <a:defRPr sz="1600" b="1"/>
            </a:lvl4pPr>
            <a:lvl5pPr marL="1828772" indent="0">
              <a:buNone/>
              <a:defRPr sz="1600" b="1"/>
            </a:lvl5pPr>
            <a:lvl6pPr marL="2285965" indent="0">
              <a:buNone/>
              <a:defRPr sz="1600" b="1"/>
            </a:lvl6pPr>
            <a:lvl7pPr marL="2743158" indent="0">
              <a:buNone/>
              <a:defRPr sz="1600" b="1"/>
            </a:lvl7pPr>
            <a:lvl8pPr marL="3200350" indent="0">
              <a:buNone/>
              <a:defRPr sz="1600" b="1"/>
            </a:lvl8pPr>
            <a:lvl9pPr marL="3657543" indent="0">
              <a:buNone/>
              <a:defRPr sz="1600" b="1"/>
            </a:lvl9pPr>
          </a:lstStyle>
          <a:p>
            <a:pPr lvl="0"/>
            <a:r>
              <a:rPr lang="zh-CN" altLang="en-US"/>
              <a:t>编辑母版文本样式</a:t>
            </a:r>
          </a:p>
        </p:txBody>
      </p:sp>
      <p:sp>
        <p:nvSpPr>
          <p:cNvPr id="4" name="Content Placeholder 3"/>
          <p:cNvSpPr>
            <a:spLocks noGrp="1"/>
          </p:cNvSpPr>
          <p:nvPr>
            <p:ph sz="half" idx="2"/>
          </p:nvPr>
        </p:nvSpPr>
        <p:spPr>
          <a:xfrm>
            <a:off x="839789"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193" indent="0">
              <a:buNone/>
              <a:defRPr sz="2000" b="1"/>
            </a:lvl2pPr>
            <a:lvl3pPr marL="914386" indent="0">
              <a:buNone/>
              <a:defRPr sz="1800" b="1"/>
            </a:lvl3pPr>
            <a:lvl4pPr marL="1371579" indent="0">
              <a:buNone/>
              <a:defRPr sz="1600" b="1"/>
            </a:lvl4pPr>
            <a:lvl5pPr marL="1828772" indent="0">
              <a:buNone/>
              <a:defRPr sz="1600" b="1"/>
            </a:lvl5pPr>
            <a:lvl6pPr marL="2285965" indent="0">
              <a:buNone/>
              <a:defRPr sz="1600" b="1"/>
            </a:lvl6pPr>
            <a:lvl7pPr marL="2743158" indent="0">
              <a:buNone/>
              <a:defRPr sz="1600" b="1"/>
            </a:lvl7pPr>
            <a:lvl8pPr marL="3200350" indent="0">
              <a:buNone/>
              <a:defRPr sz="1600" b="1"/>
            </a:lvl8pPr>
            <a:lvl9pPr marL="3657543" indent="0">
              <a:buNone/>
              <a:defRPr sz="1600" b="1"/>
            </a:lvl9pPr>
          </a:lstStyle>
          <a:p>
            <a:pPr lvl="0"/>
            <a:r>
              <a:rPr lang="zh-CN" altLang="en-US"/>
              <a:t>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smtClean="0"/>
              <a:t>6/3/2024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8332506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E16883AC-3304-4038-8355-3BD632D29C19}"/>
              </a:ext>
            </a:extLst>
          </p:cNvPr>
          <p:cNvSpPr/>
          <p:nvPr userDrawn="1"/>
        </p:nvSpPr>
        <p:spPr>
          <a:xfrm>
            <a:off x="0" y="0"/>
            <a:ext cx="12192000" cy="6856285"/>
          </a:xfrm>
          <a:prstGeom prst="rect">
            <a:avLst/>
          </a:prstGeom>
          <a:solidFill>
            <a:srgbClr val="FDFD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方正兰亭黑简体"/>
              <a:cs typeface="+mn-cs"/>
            </a:endParaRPr>
          </a:p>
        </p:txBody>
      </p:sp>
    </p:spTree>
    <p:extLst>
      <p:ext uri="{BB962C8B-B14F-4D97-AF65-F5344CB8AC3E}">
        <p14:creationId xmlns:p14="http://schemas.microsoft.com/office/powerpoint/2010/main" val="3667183888"/>
      </p:ext>
    </p:extLst>
  </p:cSld>
  <p:clrMapOvr>
    <a:masterClrMapping/>
  </p:clrMapOvr>
  <p:extLst>
    <p:ext uri="{DCECCB84-F9BA-43D5-87BE-67443E8EF086}">
      <p15:sldGuideLst xmlns:p15="http://schemas.microsoft.com/office/powerpoint/2012/main">
        <p15:guide id="1" pos="3840">
          <p15:clr>
            <a:srgbClr val="FBAE40"/>
          </p15:clr>
        </p15:guide>
        <p15:guide id="2" orient="horz" pos="2160">
          <p15:clr>
            <a:srgbClr val="FBAE40"/>
          </p15:clr>
        </p15:guide>
        <p15:guide id="3" orient="horz" pos="278">
          <p15:clr>
            <a:srgbClr val="FBAE40"/>
          </p15:clr>
        </p15:guide>
        <p15:guide id="4" orient="horz" pos="4042">
          <p15:clr>
            <a:srgbClr val="FBAE40"/>
          </p15:clr>
        </p15:guide>
        <p15:guide id="5" pos="393">
          <p15:clr>
            <a:srgbClr val="FBAE40"/>
          </p15:clr>
        </p15:guide>
        <p15:guide id="6" pos="7287">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smtClean="0"/>
              <a:t>6/3/2024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26862715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smtClean="0"/>
              <a:t>6/3/2024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0750226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193" indent="0">
              <a:buNone/>
              <a:defRPr sz="1400"/>
            </a:lvl2pPr>
            <a:lvl3pPr marL="914386" indent="0">
              <a:buNone/>
              <a:defRPr sz="1200"/>
            </a:lvl3pPr>
            <a:lvl4pPr marL="1371579" indent="0">
              <a:buNone/>
              <a:defRPr sz="1000"/>
            </a:lvl4pPr>
            <a:lvl5pPr marL="1828772" indent="0">
              <a:buNone/>
              <a:defRPr sz="1000"/>
            </a:lvl5pPr>
            <a:lvl6pPr marL="2285965" indent="0">
              <a:buNone/>
              <a:defRPr sz="1000"/>
            </a:lvl6pPr>
            <a:lvl7pPr marL="2743158" indent="0">
              <a:buNone/>
              <a:defRPr sz="1000"/>
            </a:lvl7pPr>
            <a:lvl8pPr marL="3200350" indent="0">
              <a:buNone/>
              <a:defRPr sz="1000"/>
            </a:lvl8pPr>
            <a:lvl9pPr marL="3657543"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fld id="{C764DE79-268F-4C1A-8933-263129D2AF90}" type="datetimeFigureOut">
              <a:rPr lang="en-US" smtClean="0"/>
              <a:t>6/3/2024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43213142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6"/>
            <a:ext cx="6172200" cy="4873625"/>
          </a:xfrm>
        </p:spPr>
        <p:txBody>
          <a:bodyPr anchor="t"/>
          <a:lstStyle>
            <a:lvl1pPr marL="0" indent="0">
              <a:buNone/>
              <a:defRPr sz="3200"/>
            </a:lvl1pPr>
            <a:lvl2pPr marL="457193" indent="0">
              <a:buNone/>
              <a:defRPr sz="2800"/>
            </a:lvl2pPr>
            <a:lvl3pPr marL="914386" indent="0">
              <a:buNone/>
              <a:defRPr sz="2400"/>
            </a:lvl3pPr>
            <a:lvl4pPr marL="1371579" indent="0">
              <a:buNone/>
              <a:defRPr sz="2000"/>
            </a:lvl4pPr>
            <a:lvl5pPr marL="1828772" indent="0">
              <a:buNone/>
              <a:defRPr sz="2000"/>
            </a:lvl5pPr>
            <a:lvl6pPr marL="2285965" indent="0">
              <a:buNone/>
              <a:defRPr sz="2000"/>
            </a:lvl6pPr>
            <a:lvl7pPr marL="2743158" indent="0">
              <a:buNone/>
              <a:defRPr sz="2000"/>
            </a:lvl7pPr>
            <a:lvl8pPr marL="3200350" indent="0">
              <a:buNone/>
              <a:defRPr sz="2000"/>
            </a:lvl8pPr>
            <a:lvl9pPr marL="3657543"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193" indent="0">
              <a:buNone/>
              <a:defRPr sz="1400"/>
            </a:lvl2pPr>
            <a:lvl3pPr marL="914386" indent="0">
              <a:buNone/>
              <a:defRPr sz="1200"/>
            </a:lvl3pPr>
            <a:lvl4pPr marL="1371579" indent="0">
              <a:buNone/>
              <a:defRPr sz="1000"/>
            </a:lvl4pPr>
            <a:lvl5pPr marL="1828772" indent="0">
              <a:buNone/>
              <a:defRPr sz="1000"/>
            </a:lvl5pPr>
            <a:lvl6pPr marL="2285965" indent="0">
              <a:buNone/>
              <a:defRPr sz="1000"/>
            </a:lvl6pPr>
            <a:lvl7pPr marL="2743158" indent="0">
              <a:buNone/>
              <a:defRPr sz="1000"/>
            </a:lvl7pPr>
            <a:lvl8pPr marL="3200350" indent="0">
              <a:buNone/>
              <a:defRPr sz="1000"/>
            </a:lvl8pPr>
            <a:lvl9pPr marL="3657543"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fld id="{C764DE79-268F-4C1A-8933-263129D2AF90}" type="datetimeFigureOut">
              <a:rPr lang="en-US" smtClean="0"/>
              <a:t>6/3/2024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98171527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6/3/2024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92986111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6/3/2024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74355804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82767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40" y="191"/>
            <a:ext cx="12192341" cy="6857810"/>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 y="1"/>
            <a:ext cx="12191998" cy="6856285"/>
          </a:xfrm>
          <a:prstGeom prst="rect">
            <a:avLst/>
          </a:prstGeom>
        </p:spPr>
      </p:pic>
    </p:spTree>
    <p:extLst>
      <p:ext uri="{BB962C8B-B14F-4D97-AF65-F5344CB8AC3E}">
        <p14:creationId xmlns:p14="http://schemas.microsoft.com/office/powerpoint/2010/main" val="119105704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alpha val="47000"/>
          </a:schemeClr>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91"/>
            <a:ext cx="12192000" cy="6857619"/>
          </a:xfrm>
          <a:prstGeom prst="rect">
            <a:avLst/>
          </a:prstGeom>
        </p:spPr>
      </p:pic>
      <p:pic>
        <p:nvPicPr>
          <p:cNvPr id="2" name="图片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 y="1"/>
            <a:ext cx="12191998" cy="6856285"/>
          </a:xfrm>
          <a:prstGeom prst="rect">
            <a:avLst/>
          </a:prstGeom>
        </p:spPr>
      </p:pic>
    </p:spTree>
    <p:extLst>
      <p:ext uri="{BB962C8B-B14F-4D97-AF65-F5344CB8AC3E}">
        <p14:creationId xmlns:p14="http://schemas.microsoft.com/office/powerpoint/2010/main" val="229366446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探索">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L 形 6"/>
          <p:cNvSpPr/>
          <p:nvPr userDrawn="1"/>
        </p:nvSpPr>
        <p:spPr>
          <a:xfrm rot="5400000">
            <a:off x="7850738" y="2130702"/>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10"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898647" y="907095"/>
            <a:ext cx="6557247" cy="690255"/>
          </a:xfrm>
          <a:prstGeom prst="rect">
            <a:avLst/>
          </a:prstGeom>
          <a:ln>
            <a:noFill/>
            <a:prstDash val="dash"/>
          </a:ln>
        </p:spPr>
        <p:txBody>
          <a:bodyPr lIns="0" tIns="0" rIns="0" bIns="0" anchor="t">
            <a:normAutofit/>
          </a:bodyPr>
          <a:lstStyle>
            <a:lvl1pPr algn="l">
              <a:defRPr sz="3198"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6"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28897" y="1949372"/>
            <a:ext cx="6533290" cy="643926"/>
          </a:xfrm>
          <a:prstGeom prst="rect">
            <a:avLst/>
          </a:prstGeom>
        </p:spPr>
        <p:txBody>
          <a:bodyPr lIns="0" tIns="0" rIns="0" bIns="0"/>
          <a:lstStyle>
            <a:lvl1pPr>
              <a:defRPr sz="1398">
                <a:solidFill>
                  <a:schemeClr val="tx1"/>
                </a:solidFill>
              </a:defRPr>
            </a:lvl1pPr>
          </a:lstStyle>
          <a:p>
            <a:pPr lvl="0"/>
            <a:r>
              <a:rPr lang="zh-CN" altLang="en-US" dirty="0"/>
              <a:t>单击此处添加文本</a:t>
            </a:r>
            <a:endParaRPr lang="en-US" dirty="0"/>
          </a:p>
        </p:txBody>
      </p:sp>
      <p:sp>
        <p:nvSpPr>
          <p:cNvPr id="9" name="Text Placeholder 5">
            <a:extLst>
              <a:ext uri="{FF2B5EF4-FFF2-40B4-BE49-F238E27FC236}">
                <a16:creationId xmlns:a16="http://schemas.microsoft.com/office/drawing/2014/main" id="{52F8733E-C4C9-8D4D-8DDA-CAB265AC05A0}"/>
              </a:ext>
            </a:extLst>
          </p:cNvPr>
          <p:cNvSpPr>
            <a:spLocks noGrp="1"/>
          </p:cNvSpPr>
          <p:nvPr>
            <p:ph type="body" sz="quarter" idx="11"/>
          </p:nvPr>
        </p:nvSpPr>
        <p:spPr>
          <a:xfrm>
            <a:off x="913231" y="6227193"/>
            <a:ext cx="1616538" cy="322753"/>
          </a:xfrm>
          <a:prstGeom prst="rect">
            <a:avLst/>
          </a:prstGeom>
        </p:spPr>
        <p:txBody>
          <a:bodyPr lIns="0" tIns="0" rIns="0" bIns="0"/>
          <a:lstStyle>
            <a:lvl1pPr>
              <a:defRPr sz="900">
                <a:solidFill>
                  <a:schemeClr val="tx1"/>
                </a:solidFill>
              </a:defRPr>
            </a:lvl1pPr>
          </a:lstStyle>
          <a:p>
            <a:pPr lvl="0"/>
            <a:r>
              <a:rPr lang="zh-CN" altLang="en-US" dirty="0"/>
              <a:t>单击此处编辑母版文本样式</a:t>
            </a:r>
          </a:p>
        </p:txBody>
      </p:sp>
    </p:spTree>
    <p:extLst>
      <p:ext uri="{BB962C8B-B14F-4D97-AF65-F5344CB8AC3E}">
        <p14:creationId xmlns:p14="http://schemas.microsoft.com/office/powerpoint/2010/main" val="1168668331"/>
      </p:ext>
    </p:extLst>
  </p:cSld>
  <p:clrMapOvr>
    <a:masterClrMapping/>
  </p:clrMapOvr>
  <p:extLst mod="1">
    <p:ext uri="{DCECCB84-F9BA-43D5-87BE-67443E8EF086}">
      <p15:sldGuideLst xmlns:p15="http://schemas.microsoft.com/office/powerpoint/2012/main">
        <p15:guide id="1" orient="horz" pos="3414">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7249DF94-C7C3-4926-BA12-A8BE4BCC541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a:extLst>
              <a:ext uri="{FF2B5EF4-FFF2-40B4-BE49-F238E27FC236}">
                <a16:creationId xmlns:a16="http://schemas.microsoft.com/office/drawing/2014/main" id="{3198745C-EEC0-47DC-9D3F-2CDDD1456A09}"/>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a:extLst>
              <a:ext uri="{FF2B5EF4-FFF2-40B4-BE49-F238E27FC236}">
                <a16:creationId xmlns:a16="http://schemas.microsoft.com/office/drawing/2014/main" id="{B6BA9CA6-7400-4D92-ABF9-DF73A156A0E7}"/>
              </a:ext>
            </a:extLst>
          </p:cNvPr>
          <p:cNvSpPr txBox="1">
            <a:spLocks noChangeArrowheads="1"/>
          </p:cNvSpPr>
          <p:nvPr userDrawn="1"/>
        </p:nvSpPr>
        <p:spPr bwMode="auto">
          <a:xfrm>
            <a:off x="9355138" y="5918200"/>
            <a:ext cx="2506662"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方正兰亭黑简体" panose="02000000000000000000" pitchFamily="2" charset="-122"/>
                <a:ea typeface="方正兰亭黑简体" panose="02000000000000000000" pitchFamily="2" charset="-122"/>
              </a:defRPr>
            </a:lvl1pPr>
            <a:lvl2pPr marL="742950" indent="-285750">
              <a:defRPr>
                <a:solidFill>
                  <a:schemeClr val="tx1"/>
                </a:solidFill>
                <a:latin typeface="方正兰亭黑简体" panose="02000000000000000000" pitchFamily="2" charset="-122"/>
                <a:ea typeface="方正兰亭黑简体" panose="02000000000000000000" pitchFamily="2" charset="-122"/>
              </a:defRPr>
            </a:lvl2pPr>
            <a:lvl3pPr marL="1143000" indent="-228600">
              <a:defRPr>
                <a:solidFill>
                  <a:schemeClr val="tx1"/>
                </a:solidFill>
                <a:latin typeface="方正兰亭黑简体" panose="02000000000000000000" pitchFamily="2" charset="-122"/>
                <a:ea typeface="方正兰亭黑简体" panose="02000000000000000000" pitchFamily="2" charset="-122"/>
              </a:defRPr>
            </a:lvl3pPr>
            <a:lvl4pPr marL="1600200" indent="-228600">
              <a:defRPr>
                <a:solidFill>
                  <a:schemeClr val="tx1"/>
                </a:solidFill>
                <a:latin typeface="方正兰亭黑简体" panose="02000000000000000000" pitchFamily="2" charset="-122"/>
                <a:ea typeface="方正兰亭黑简体" panose="02000000000000000000" pitchFamily="2" charset="-122"/>
              </a:defRPr>
            </a:lvl4pPr>
            <a:lvl5pPr marL="2057400" indent="-228600">
              <a:defRPr>
                <a:solidFill>
                  <a:schemeClr val="tx1"/>
                </a:solidFill>
                <a:latin typeface="方正兰亭黑简体" panose="02000000000000000000" pitchFamily="2" charset="-122"/>
                <a:ea typeface="方正兰亭黑简体" panose="02000000000000000000" pitchFamily="2" charset="-122"/>
              </a:defRPr>
            </a:lvl5pPr>
            <a:lvl6pPr marL="2514600" indent="-228600" eaLnBrk="0" fontAlgn="base" hangingPunct="0">
              <a:spcBef>
                <a:spcPct val="0"/>
              </a:spcBef>
              <a:spcAft>
                <a:spcPct val="0"/>
              </a:spcAft>
              <a:defRPr>
                <a:solidFill>
                  <a:schemeClr val="tx1"/>
                </a:solidFill>
                <a:latin typeface="方正兰亭黑简体" panose="02000000000000000000" pitchFamily="2" charset="-122"/>
                <a:ea typeface="方正兰亭黑简体" panose="02000000000000000000" pitchFamily="2" charset="-122"/>
              </a:defRPr>
            </a:lvl6pPr>
            <a:lvl7pPr marL="2971800" indent="-228600" eaLnBrk="0" fontAlgn="base" hangingPunct="0">
              <a:spcBef>
                <a:spcPct val="0"/>
              </a:spcBef>
              <a:spcAft>
                <a:spcPct val="0"/>
              </a:spcAft>
              <a:defRPr>
                <a:solidFill>
                  <a:schemeClr val="tx1"/>
                </a:solidFill>
                <a:latin typeface="方正兰亭黑简体" panose="02000000000000000000" pitchFamily="2" charset="-122"/>
                <a:ea typeface="方正兰亭黑简体" panose="02000000000000000000" pitchFamily="2" charset="-122"/>
              </a:defRPr>
            </a:lvl7pPr>
            <a:lvl8pPr marL="3429000" indent="-228600" eaLnBrk="0" fontAlgn="base" hangingPunct="0">
              <a:spcBef>
                <a:spcPct val="0"/>
              </a:spcBef>
              <a:spcAft>
                <a:spcPct val="0"/>
              </a:spcAft>
              <a:defRPr>
                <a:solidFill>
                  <a:schemeClr val="tx1"/>
                </a:solidFill>
                <a:latin typeface="方正兰亭黑简体" panose="02000000000000000000" pitchFamily="2" charset="-122"/>
                <a:ea typeface="方正兰亭黑简体" panose="02000000000000000000" pitchFamily="2" charset="-122"/>
              </a:defRPr>
            </a:lvl8pPr>
            <a:lvl9pPr marL="3886200" indent="-228600" eaLnBrk="0" fontAlgn="base" hangingPunct="0">
              <a:spcBef>
                <a:spcPct val="0"/>
              </a:spcBef>
              <a:spcAft>
                <a:spcPct val="0"/>
              </a:spcAft>
              <a:defRPr>
                <a:solidFill>
                  <a:schemeClr val="tx1"/>
                </a:solidFill>
                <a:latin typeface="方正兰亭黑简体" panose="02000000000000000000" pitchFamily="2" charset="-122"/>
                <a:ea typeface="方正兰亭黑简体" panose="02000000000000000000" pitchFamily="2" charset="-122"/>
              </a:defRPr>
            </a:lvl9pPr>
          </a:lstStyle>
          <a:p>
            <a:pPr>
              <a:defRPr/>
            </a:pPr>
            <a:r>
              <a:rPr lang="zh-CN" altLang="zh-CN" sz="1100">
                <a:latin typeface="Huawei Sans" panose="020C0503030203020204" pitchFamily="34" charset="0"/>
                <a:cs typeface="Huawei Sans" panose="020C0503030203020204" pitchFamily="34" charset="0"/>
              </a:rPr>
              <a:t>Security Level：Huawei Confidential</a:t>
            </a:r>
            <a:endParaRPr kumimoji="1" lang="zh-CN" altLang="en-US" sz="1100">
              <a:latin typeface="Huawei Sans" panose="020C0503030203020204" pitchFamily="34" charset="0"/>
              <a:cs typeface="Huawei Sans" panose="020C0503030203020204" pitchFamily="34" charset="0"/>
            </a:endParaRPr>
          </a:p>
        </p:txBody>
      </p:sp>
    </p:spTree>
    <p:extLst>
      <p:ext uri="{BB962C8B-B14F-4D97-AF65-F5344CB8AC3E}">
        <p14:creationId xmlns:p14="http://schemas.microsoft.com/office/powerpoint/2010/main" val="184418271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智能">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62AA4863-E1EF-3342-A8CB-ECD4FD06CEB7}"/>
              </a:ext>
            </a:extLst>
          </p:cNvPr>
          <p:cNvSpPr>
            <a:spLocks noGrp="1"/>
          </p:cNvSpPr>
          <p:nvPr>
            <p:ph type="ctrTitle" hasCustomPrompt="1"/>
          </p:nvPr>
        </p:nvSpPr>
        <p:spPr>
          <a:xfrm>
            <a:off x="898647" y="907095"/>
            <a:ext cx="6557247" cy="690255"/>
          </a:xfrm>
          <a:prstGeom prst="rect">
            <a:avLst/>
          </a:prstGeom>
        </p:spPr>
        <p:txBody>
          <a:bodyPr lIns="0" tIns="0" rIns="0" bIns="0" anchor="t">
            <a:normAutofit/>
          </a:bodyPr>
          <a:lstStyle>
            <a:lvl1pPr algn="l">
              <a:defRPr sz="3198"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5" name="Text Placeholder 5">
            <a:extLst>
              <a:ext uri="{FF2B5EF4-FFF2-40B4-BE49-F238E27FC236}">
                <a16:creationId xmlns:a16="http://schemas.microsoft.com/office/drawing/2014/main" id="{195303EA-8491-464F-99A0-67F948701C12}"/>
              </a:ext>
            </a:extLst>
          </p:cNvPr>
          <p:cNvSpPr>
            <a:spLocks noGrp="1"/>
          </p:cNvSpPr>
          <p:nvPr>
            <p:ph type="body" sz="quarter" idx="10" hasCustomPrompt="1"/>
          </p:nvPr>
        </p:nvSpPr>
        <p:spPr>
          <a:xfrm>
            <a:off x="928897" y="1949372"/>
            <a:ext cx="4126550" cy="643926"/>
          </a:xfrm>
          <a:prstGeom prst="rect">
            <a:avLst/>
          </a:prstGeom>
        </p:spPr>
        <p:txBody>
          <a:bodyPr lIns="0" tIns="0" rIns="0" bIns="0"/>
          <a:lstStyle>
            <a:lvl1pPr>
              <a:defRPr sz="1398">
                <a:solidFill>
                  <a:schemeClr val="tx1"/>
                </a:solidFill>
              </a:defRPr>
            </a:lvl1pPr>
          </a:lstStyle>
          <a:p>
            <a:pPr lvl="0"/>
            <a:r>
              <a:rPr lang="zh-CN" altLang="en-US" dirty="0"/>
              <a:t>单击此处添加文本</a:t>
            </a:r>
            <a:endParaRPr lang="en-US" dirty="0"/>
          </a:p>
        </p:txBody>
      </p:sp>
      <p:sp>
        <p:nvSpPr>
          <p:cNvPr id="6" name="Text Placeholder 5">
            <a:extLst>
              <a:ext uri="{FF2B5EF4-FFF2-40B4-BE49-F238E27FC236}">
                <a16:creationId xmlns:a16="http://schemas.microsoft.com/office/drawing/2014/main" id="{56DBC59C-CE55-E340-A3AE-F88AAF0D7560}"/>
              </a:ext>
            </a:extLst>
          </p:cNvPr>
          <p:cNvSpPr>
            <a:spLocks noGrp="1"/>
          </p:cNvSpPr>
          <p:nvPr>
            <p:ph type="body" sz="quarter" idx="11"/>
          </p:nvPr>
        </p:nvSpPr>
        <p:spPr>
          <a:xfrm>
            <a:off x="913231" y="6227193"/>
            <a:ext cx="1616538" cy="322753"/>
          </a:xfrm>
          <a:prstGeom prst="rect">
            <a:avLst/>
          </a:prstGeom>
        </p:spPr>
        <p:txBody>
          <a:bodyPr lIns="0" tIns="0" rIns="0" bIns="0"/>
          <a:lstStyle>
            <a:lvl1pPr>
              <a:defRPr sz="900">
                <a:solidFill>
                  <a:schemeClr val="tx1"/>
                </a:solidFill>
              </a:defRPr>
            </a:lvl1pPr>
          </a:lstStyle>
          <a:p>
            <a:pPr lvl="0"/>
            <a:r>
              <a:rPr lang="zh-CN" altLang="en-US"/>
              <a:t>单击此处编辑母版文本样式</a:t>
            </a:r>
          </a:p>
        </p:txBody>
      </p:sp>
      <p:sp>
        <p:nvSpPr>
          <p:cNvPr id="14" name="L 形 17">
            <a:extLst>
              <a:ext uri="{FF2B5EF4-FFF2-40B4-BE49-F238E27FC236}">
                <a16:creationId xmlns:a16="http://schemas.microsoft.com/office/drawing/2014/main" id="{3049C48A-4CAE-8940-8A29-89DE0543DF4C}"/>
              </a:ext>
            </a:extLst>
          </p:cNvPr>
          <p:cNvSpPr/>
          <p:nvPr userDrawn="1"/>
        </p:nvSpPr>
        <p:spPr>
          <a:xfrm rot="5400000">
            <a:off x="5367287" y="2370889"/>
            <a:ext cx="744262" cy="761910"/>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Tree>
    <p:extLst>
      <p:ext uri="{BB962C8B-B14F-4D97-AF65-F5344CB8AC3E}">
        <p14:creationId xmlns:p14="http://schemas.microsoft.com/office/powerpoint/2010/main" val="2669118247"/>
      </p:ext>
    </p:extLst>
  </p:cSld>
  <p:clrMapOvr>
    <a:masterClrMapping/>
  </p:clrMapOvr>
  <p:extLst mod="1">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创新">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9" name="L 形 8"/>
          <p:cNvSpPr/>
          <p:nvPr userDrawn="1"/>
        </p:nvSpPr>
        <p:spPr>
          <a:xfrm rot="5400000">
            <a:off x="5943057" y="2323659"/>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 name="Title 1">
            <a:extLst>
              <a:ext uri="{FF2B5EF4-FFF2-40B4-BE49-F238E27FC236}">
                <a16:creationId xmlns:a16="http://schemas.microsoft.com/office/drawing/2014/main" id="{FB908F03-BBCC-164B-BE54-2E836D6E7C14}"/>
              </a:ext>
            </a:extLst>
          </p:cNvPr>
          <p:cNvSpPr>
            <a:spLocks noGrp="1"/>
          </p:cNvSpPr>
          <p:nvPr>
            <p:ph type="ctrTitle" hasCustomPrompt="1"/>
          </p:nvPr>
        </p:nvSpPr>
        <p:spPr>
          <a:xfrm>
            <a:off x="898647" y="907095"/>
            <a:ext cx="6557247" cy="690255"/>
          </a:xfrm>
          <a:prstGeom prst="rect">
            <a:avLst/>
          </a:prstGeom>
        </p:spPr>
        <p:txBody>
          <a:bodyPr lIns="0" tIns="0" rIns="0" bIns="0" anchor="t">
            <a:normAutofit/>
          </a:bodyPr>
          <a:lstStyle>
            <a:lvl1pPr algn="l">
              <a:defRPr sz="3198"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5" name="Text Placeholder 5">
            <a:extLst>
              <a:ext uri="{FF2B5EF4-FFF2-40B4-BE49-F238E27FC236}">
                <a16:creationId xmlns:a16="http://schemas.microsoft.com/office/drawing/2014/main" id="{A3BE9F9B-07D9-DD4C-9CEF-250804A4145A}"/>
              </a:ext>
            </a:extLst>
          </p:cNvPr>
          <p:cNvSpPr>
            <a:spLocks noGrp="1"/>
          </p:cNvSpPr>
          <p:nvPr>
            <p:ph type="body" sz="quarter" idx="10" hasCustomPrompt="1"/>
          </p:nvPr>
        </p:nvSpPr>
        <p:spPr>
          <a:xfrm>
            <a:off x="928897" y="1949372"/>
            <a:ext cx="6533290" cy="643926"/>
          </a:xfrm>
          <a:prstGeom prst="rect">
            <a:avLst/>
          </a:prstGeom>
        </p:spPr>
        <p:txBody>
          <a:bodyPr lIns="0" tIns="0" rIns="0" bIns="0"/>
          <a:lstStyle>
            <a:lvl1pPr>
              <a:defRPr sz="1398">
                <a:solidFill>
                  <a:schemeClr val="tx1"/>
                </a:solidFill>
              </a:defRPr>
            </a:lvl1pPr>
          </a:lstStyle>
          <a:p>
            <a:pPr lvl="0"/>
            <a:r>
              <a:rPr lang="zh-CN" altLang="en-US" dirty="0"/>
              <a:t>单击此处添加文本</a:t>
            </a:r>
            <a:endParaRPr lang="en-US" dirty="0"/>
          </a:p>
        </p:txBody>
      </p:sp>
      <p:sp>
        <p:nvSpPr>
          <p:cNvPr id="6" name="Text Placeholder 5">
            <a:extLst>
              <a:ext uri="{FF2B5EF4-FFF2-40B4-BE49-F238E27FC236}">
                <a16:creationId xmlns:a16="http://schemas.microsoft.com/office/drawing/2014/main" id="{93A299E5-0026-5A42-88AA-B3A7F29D3ABD}"/>
              </a:ext>
            </a:extLst>
          </p:cNvPr>
          <p:cNvSpPr>
            <a:spLocks noGrp="1"/>
          </p:cNvSpPr>
          <p:nvPr>
            <p:ph type="body" sz="quarter" idx="11"/>
          </p:nvPr>
        </p:nvSpPr>
        <p:spPr>
          <a:xfrm>
            <a:off x="913231" y="6227193"/>
            <a:ext cx="1616538" cy="322753"/>
          </a:xfrm>
          <a:prstGeom prst="rect">
            <a:avLst/>
          </a:prstGeom>
        </p:spPr>
        <p:txBody>
          <a:bodyPr lIns="0" tIns="0" rIns="0" bIns="0"/>
          <a:lstStyle>
            <a:lvl1pPr>
              <a:defRPr sz="900">
                <a:solidFill>
                  <a:schemeClr val="tx1"/>
                </a:solidFill>
              </a:defRPr>
            </a:lvl1pPr>
          </a:lstStyle>
          <a:p>
            <a:pPr lvl="0"/>
            <a:r>
              <a:rPr lang="zh-CN" altLang="en-US"/>
              <a:t>单击此处编辑母版文本样式</a:t>
            </a:r>
          </a:p>
        </p:txBody>
      </p:sp>
    </p:spTree>
    <p:extLst>
      <p:ext uri="{BB962C8B-B14F-4D97-AF65-F5344CB8AC3E}">
        <p14:creationId xmlns:p14="http://schemas.microsoft.com/office/powerpoint/2010/main" val="459708326"/>
      </p:ext>
    </p:extLst>
  </p:cSld>
  <p:clrMapOvr>
    <a:masterClrMapping/>
  </p:clrMapOvr>
  <p:extLst mod="1">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攀登">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898647" y="907095"/>
            <a:ext cx="6557247" cy="690255"/>
          </a:xfrm>
          <a:prstGeom prst="rect">
            <a:avLst/>
          </a:prstGeom>
        </p:spPr>
        <p:txBody>
          <a:bodyPr lIns="0" tIns="0" rIns="0" bIns="0" anchor="t">
            <a:normAutofit/>
          </a:bodyPr>
          <a:lstStyle>
            <a:lvl1pPr algn="l">
              <a:defRPr sz="3198"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8" name="L 形 7"/>
          <p:cNvSpPr/>
          <p:nvPr userDrawn="1"/>
        </p:nvSpPr>
        <p:spPr>
          <a:xfrm rot="5400000">
            <a:off x="7926733" y="1657695"/>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5" name="Text Placeholder 5">
            <a:extLst>
              <a:ext uri="{FF2B5EF4-FFF2-40B4-BE49-F238E27FC236}">
                <a16:creationId xmlns:a16="http://schemas.microsoft.com/office/drawing/2014/main" id="{6BB7B2F8-0AF7-D04F-81DD-52FDB6B7326C}"/>
              </a:ext>
            </a:extLst>
          </p:cNvPr>
          <p:cNvSpPr>
            <a:spLocks noGrp="1"/>
          </p:cNvSpPr>
          <p:nvPr>
            <p:ph type="body" sz="quarter" idx="10" hasCustomPrompt="1"/>
          </p:nvPr>
        </p:nvSpPr>
        <p:spPr>
          <a:xfrm>
            <a:off x="928897" y="1949372"/>
            <a:ext cx="6533290" cy="643926"/>
          </a:xfrm>
          <a:prstGeom prst="rect">
            <a:avLst/>
          </a:prstGeom>
        </p:spPr>
        <p:txBody>
          <a:bodyPr lIns="0" tIns="0" rIns="0" bIns="0"/>
          <a:lstStyle>
            <a:lvl1pPr>
              <a:defRPr sz="1398">
                <a:solidFill>
                  <a:schemeClr val="tx1"/>
                </a:solidFill>
              </a:defRPr>
            </a:lvl1pPr>
          </a:lstStyle>
          <a:p>
            <a:pPr lvl="0"/>
            <a:r>
              <a:rPr lang="zh-CN" altLang="en-US" dirty="0"/>
              <a:t>单击此处添加文本</a:t>
            </a:r>
            <a:endParaRPr lang="en-US" dirty="0"/>
          </a:p>
        </p:txBody>
      </p:sp>
      <p:sp>
        <p:nvSpPr>
          <p:cNvPr id="6" name="Text Placeholder 5">
            <a:extLst>
              <a:ext uri="{FF2B5EF4-FFF2-40B4-BE49-F238E27FC236}">
                <a16:creationId xmlns:a16="http://schemas.microsoft.com/office/drawing/2014/main" id="{462D1BCC-0781-514D-8FE8-12F4AF64BC39}"/>
              </a:ext>
            </a:extLst>
          </p:cNvPr>
          <p:cNvSpPr>
            <a:spLocks noGrp="1"/>
          </p:cNvSpPr>
          <p:nvPr>
            <p:ph type="body" sz="quarter" idx="11"/>
          </p:nvPr>
        </p:nvSpPr>
        <p:spPr>
          <a:xfrm>
            <a:off x="913231" y="6227193"/>
            <a:ext cx="1616538" cy="322753"/>
          </a:xfrm>
          <a:prstGeom prst="rect">
            <a:avLst/>
          </a:prstGeom>
        </p:spPr>
        <p:txBody>
          <a:bodyPr lIns="0" tIns="0" rIns="0" bIns="0"/>
          <a:lstStyle>
            <a:lvl1pPr>
              <a:defRPr sz="900">
                <a:solidFill>
                  <a:schemeClr val="tx1"/>
                </a:solidFill>
              </a:defRPr>
            </a:lvl1pPr>
          </a:lstStyle>
          <a:p>
            <a:pPr lvl="0"/>
            <a:r>
              <a:rPr lang="zh-CN" altLang="en-US" dirty="0"/>
              <a:t>单击此处编辑母版文本样式</a:t>
            </a:r>
          </a:p>
        </p:txBody>
      </p:sp>
    </p:spTree>
    <p:extLst>
      <p:ext uri="{BB962C8B-B14F-4D97-AF65-F5344CB8AC3E}">
        <p14:creationId xmlns:p14="http://schemas.microsoft.com/office/powerpoint/2010/main" val="3795385910"/>
      </p:ext>
    </p:extLst>
  </p:cSld>
  <p:clrMapOvr>
    <a:masterClrMapping/>
  </p:clrMapOvr>
  <p:extLst mod="1">
    <p:ext uri="{DCECCB84-F9BA-43D5-87BE-67443E8EF086}">
      <p15:sldGuideLst xmlns:p15="http://schemas.microsoft.com/office/powerpoint/2012/main">
        <p15:guide id="1" orient="horz" pos="3414">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132A334A-80E5-4F99-8624-BC178A288FFA}"/>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548938" y="6334125"/>
            <a:ext cx="1249362"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框 2">
            <a:extLst>
              <a:ext uri="{FF2B5EF4-FFF2-40B4-BE49-F238E27FC236}">
                <a16:creationId xmlns:a16="http://schemas.microsoft.com/office/drawing/2014/main" id="{DBB2B3C6-22AD-4FA8-8C1E-67DE7839F7F8}"/>
              </a:ext>
            </a:extLst>
          </p:cNvPr>
          <p:cNvSpPr txBox="1">
            <a:spLocks noChangeArrowheads="1"/>
          </p:cNvSpPr>
          <p:nvPr userDrawn="1"/>
        </p:nvSpPr>
        <p:spPr bwMode="auto">
          <a:xfrm>
            <a:off x="1050925" y="6356350"/>
            <a:ext cx="2506663"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方正兰亭黑简体" panose="02000000000000000000" pitchFamily="2" charset="-122"/>
                <a:ea typeface="方正兰亭黑简体" panose="02000000000000000000" pitchFamily="2" charset="-122"/>
              </a:defRPr>
            </a:lvl1pPr>
            <a:lvl2pPr marL="742950" indent="-285750">
              <a:defRPr>
                <a:solidFill>
                  <a:schemeClr val="tx1"/>
                </a:solidFill>
                <a:latin typeface="方正兰亭黑简体" panose="02000000000000000000" pitchFamily="2" charset="-122"/>
                <a:ea typeface="方正兰亭黑简体" panose="02000000000000000000" pitchFamily="2" charset="-122"/>
              </a:defRPr>
            </a:lvl2pPr>
            <a:lvl3pPr marL="1143000" indent="-228600">
              <a:defRPr>
                <a:solidFill>
                  <a:schemeClr val="tx1"/>
                </a:solidFill>
                <a:latin typeface="方正兰亭黑简体" panose="02000000000000000000" pitchFamily="2" charset="-122"/>
                <a:ea typeface="方正兰亭黑简体" panose="02000000000000000000" pitchFamily="2" charset="-122"/>
              </a:defRPr>
            </a:lvl3pPr>
            <a:lvl4pPr marL="1600200" indent="-228600">
              <a:defRPr>
                <a:solidFill>
                  <a:schemeClr val="tx1"/>
                </a:solidFill>
                <a:latin typeface="方正兰亭黑简体" panose="02000000000000000000" pitchFamily="2" charset="-122"/>
                <a:ea typeface="方正兰亭黑简体" panose="02000000000000000000" pitchFamily="2" charset="-122"/>
              </a:defRPr>
            </a:lvl4pPr>
            <a:lvl5pPr marL="2057400" indent="-228600">
              <a:defRPr>
                <a:solidFill>
                  <a:schemeClr val="tx1"/>
                </a:solidFill>
                <a:latin typeface="方正兰亭黑简体" panose="02000000000000000000" pitchFamily="2" charset="-122"/>
                <a:ea typeface="方正兰亭黑简体" panose="02000000000000000000" pitchFamily="2" charset="-122"/>
              </a:defRPr>
            </a:lvl5pPr>
            <a:lvl6pPr marL="2514600" indent="-228600" eaLnBrk="0" fontAlgn="base" hangingPunct="0">
              <a:spcBef>
                <a:spcPct val="0"/>
              </a:spcBef>
              <a:spcAft>
                <a:spcPct val="0"/>
              </a:spcAft>
              <a:defRPr>
                <a:solidFill>
                  <a:schemeClr val="tx1"/>
                </a:solidFill>
                <a:latin typeface="方正兰亭黑简体" panose="02000000000000000000" pitchFamily="2" charset="-122"/>
                <a:ea typeface="方正兰亭黑简体" panose="02000000000000000000" pitchFamily="2" charset="-122"/>
              </a:defRPr>
            </a:lvl6pPr>
            <a:lvl7pPr marL="2971800" indent="-228600" eaLnBrk="0" fontAlgn="base" hangingPunct="0">
              <a:spcBef>
                <a:spcPct val="0"/>
              </a:spcBef>
              <a:spcAft>
                <a:spcPct val="0"/>
              </a:spcAft>
              <a:defRPr>
                <a:solidFill>
                  <a:schemeClr val="tx1"/>
                </a:solidFill>
                <a:latin typeface="方正兰亭黑简体" panose="02000000000000000000" pitchFamily="2" charset="-122"/>
                <a:ea typeface="方正兰亭黑简体" panose="02000000000000000000" pitchFamily="2" charset="-122"/>
              </a:defRPr>
            </a:lvl7pPr>
            <a:lvl8pPr marL="3429000" indent="-228600" eaLnBrk="0" fontAlgn="base" hangingPunct="0">
              <a:spcBef>
                <a:spcPct val="0"/>
              </a:spcBef>
              <a:spcAft>
                <a:spcPct val="0"/>
              </a:spcAft>
              <a:defRPr>
                <a:solidFill>
                  <a:schemeClr val="tx1"/>
                </a:solidFill>
                <a:latin typeface="方正兰亭黑简体" panose="02000000000000000000" pitchFamily="2" charset="-122"/>
                <a:ea typeface="方正兰亭黑简体" panose="02000000000000000000" pitchFamily="2" charset="-122"/>
              </a:defRPr>
            </a:lvl8pPr>
            <a:lvl9pPr marL="3886200" indent="-228600" eaLnBrk="0" fontAlgn="base" hangingPunct="0">
              <a:spcBef>
                <a:spcPct val="0"/>
              </a:spcBef>
              <a:spcAft>
                <a:spcPct val="0"/>
              </a:spcAft>
              <a:defRPr>
                <a:solidFill>
                  <a:schemeClr val="tx1"/>
                </a:solidFill>
                <a:latin typeface="方正兰亭黑简体" panose="02000000000000000000" pitchFamily="2" charset="-122"/>
                <a:ea typeface="方正兰亭黑简体" panose="02000000000000000000" pitchFamily="2" charset="-122"/>
              </a:defRPr>
            </a:lvl9pPr>
          </a:lstStyle>
          <a:p>
            <a:pPr>
              <a:defRPr/>
            </a:pPr>
            <a:r>
              <a:rPr lang="zh-CN" altLang="zh-CN" sz="1100" dirty="0">
                <a:latin typeface="Huawei Sans" panose="020C0503030203020204" pitchFamily="34" charset="0"/>
                <a:cs typeface="Huawei Sans" panose="020C0503030203020204" pitchFamily="34" charset="0"/>
              </a:rPr>
              <a:t>Security Level：Huawei Confidential</a:t>
            </a:r>
            <a:endParaRPr kumimoji="1" lang="zh-CN" altLang="en-US" sz="1100" dirty="0">
              <a:latin typeface="Huawei Sans" panose="020C0503030203020204" pitchFamily="34" charset="0"/>
              <a:cs typeface="Huawei Sans" panose="020C0503030203020204" pitchFamily="34" charset="0"/>
            </a:endParaRPr>
          </a:p>
        </p:txBody>
      </p:sp>
      <p:sp>
        <p:nvSpPr>
          <p:cNvPr id="4" name="灯片编号占位符 5">
            <a:extLst>
              <a:ext uri="{FF2B5EF4-FFF2-40B4-BE49-F238E27FC236}">
                <a16:creationId xmlns:a16="http://schemas.microsoft.com/office/drawing/2014/main" id="{E0E0E0AF-F20B-4BC9-80CB-12C4115CFA48}"/>
              </a:ext>
            </a:extLst>
          </p:cNvPr>
          <p:cNvSpPr>
            <a:spLocks noGrp="1"/>
          </p:cNvSpPr>
          <p:nvPr>
            <p:ph type="sldNum" sz="quarter" idx="10"/>
          </p:nvPr>
        </p:nvSpPr>
        <p:spPr>
          <a:xfrm>
            <a:off x="641350" y="6294438"/>
            <a:ext cx="2743200" cy="365125"/>
          </a:xfrm>
          <a:prstGeom prst="rect">
            <a:avLst/>
          </a:prstGeom>
        </p:spPr>
        <p:txBody>
          <a:bodyPr vert="horz" lIns="91440" tIns="45720" rIns="91440" bIns="45720" rtlCol="0" anchor="ctr"/>
          <a:lstStyle>
            <a:lvl1pPr algn="l">
              <a:defRPr kumimoji="1" sz="1200" dirty="0">
                <a:solidFill>
                  <a:schemeClr val="tx1">
                    <a:lumMod val="95000"/>
                    <a:lumOff val="5000"/>
                  </a:schemeClr>
                </a:solidFill>
                <a:latin typeface="Huawei Sans" panose="020C0503030203020204" pitchFamily="34" charset="0"/>
                <a:cs typeface="Huawei Sans" panose="020C0503030203020204" pitchFamily="34" charset="0"/>
              </a:defRPr>
            </a:lvl1pPr>
          </a:lstStyle>
          <a:p>
            <a:pPr>
              <a:defRPr/>
            </a:pPr>
            <a:r>
              <a:rPr lang="en-US" altLang="zh-CN"/>
              <a:t>-</a:t>
            </a:r>
            <a:fld id="{CB35D11B-60FE-4B94-AE32-6BB0AEF180EA}" type="slidenum">
              <a:rPr lang="zh-CN" altLang="en-US" smtClean="0"/>
              <a:pPr>
                <a:defRPr/>
              </a:pPr>
              <a:t>‹#›</a:t>
            </a:fld>
            <a:r>
              <a:rPr lang="en-US" altLang="zh-CN"/>
              <a:t>-</a:t>
            </a:r>
            <a:endParaRPr lang="zh-CN" altLang="en-US"/>
          </a:p>
        </p:txBody>
      </p:sp>
    </p:spTree>
    <p:extLst>
      <p:ext uri="{BB962C8B-B14F-4D97-AF65-F5344CB8AC3E}">
        <p14:creationId xmlns:p14="http://schemas.microsoft.com/office/powerpoint/2010/main" val="10110059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1FBDEFA4-3BFF-450C-8FF2-749449F22365}"/>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548938" y="6334125"/>
            <a:ext cx="1249362"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灯片编号占位符 5">
            <a:extLst>
              <a:ext uri="{FF2B5EF4-FFF2-40B4-BE49-F238E27FC236}">
                <a16:creationId xmlns:a16="http://schemas.microsoft.com/office/drawing/2014/main" id="{9C454180-64AA-474E-848F-99F1F96BD428}"/>
              </a:ext>
            </a:extLst>
          </p:cNvPr>
          <p:cNvSpPr>
            <a:spLocks noGrp="1"/>
          </p:cNvSpPr>
          <p:nvPr>
            <p:ph type="sldNum" sz="quarter" idx="10"/>
          </p:nvPr>
        </p:nvSpPr>
        <p:spPr>
          <a:xfrm>
            <a:off x="641350" y="6294438"/>
            <a:ext cx="2743200" cy="365125"/>
          </a:xfrm>
          <a:prstGeom prst="rect">
            <a:avLst/>
          </a:prstGeom>
        </p:spPr>
        <p:txBody>
          <a:bodyPr vert="horz" lIns="91440" tIns="45720" rIns="91440" bIns="45720" rtlCol="0" anchor="ctr"/>
          <a:lstStyle>
            <a:lvl1pPr algn="l">
              <a:defRPr kumimoji="1" sz="1200" dirty="0">
                <a:solidFill>
                  <a:schemeClr val="tx1">
                    <a:lumMod val="95000"/>
                    <a:lumOff val="5000"/>
                  </a:schemeClr>
                </a:solidFill>
                <a:latin typeface="Huawei Sans" panose="020C0503030203020204" pitchFamily="34" charset="0"/>
                <a:cs typeface="Huawei Sans" panose="020C0503030203020204" pitchFamily="34" charset="0"/>
              </a:defRPr>
            </a:lvl1pPr>
          </a:lstStyle>
          <a:p>
            <a:pPr>
              <a:defRPr/>
            </a:pPr>
            <a:r>
              <a:rPr lang="en-US" altLang="zh-CN"/>
              <a:t>-</a:t>
            </a:r>
            <a:fld id="{254F7E77-AF09-4EA1-A2F8-05BFC5CBD59A}" type="slidenum">
              <a:rPr lang="zh-CN" altLang="en-US" smtClean="0"/>
              <a:pPr>
                <a:defRPr/>
              </a:pPr>
              <a:t>‹#›</a:t>
            </a:fld>
            <a:r>
              <a:rPr lang="en-US" altLang="zh-CN"/>
              <a:t>-</a:t>
            </a:r>
            <a:endParaRPr lang="zh-CN" altLang="en-US"/>
          </a:p>
        </p:txBody>
      </p:sp>
    </p:spTree>
    <p:extLst>
      <p:ext uri="{BB962C8B-B14F-4D97-AF65-F5344CB8AC3E}">
        <p14:creationId xmlns:p14="http://schemas.microsoft.com/office/powerpoint/2010/main" val="28663740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alpha val="47058"/>
          </a:schemeClr>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8FCDA517-A970-4E02-A458-1A89408F7AD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a:extLst>
              <a:ext uri="{FF2B5EF4-FFF2-40B4-BE49-F238E27FC236}">
                <a16:creationId xmlns:a16="http://schemas.microsoft.com/office/drawing/2014/main" id="{334AB36D-07C9-4404-990D-5801B2D19637}"/>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913938" y="5718175"/>
            <a:ext cx="1831975" cy="42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925201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40" y="190"/>
            <a:ext cx="12192340" cy="6857810"/>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 y="0"/>
            <a:ext cx="12191998" cy="6856285"/>
          </a:xfrm>
          <a:prstGeom prst="rect">
            <a:avLst/>
          </a:prstGeom>
        </p:spPr>
      </p:pic>
    </p:spTree>
    <p:extLst>
      <p:ext uri="{BB962C8B-B14F-4D97-AF65-F5344CB8AC3E}">
        <p14:creationId xmlns:p14="http://schemas.microsoft.com/office/powerpoint/2010/main" val="7750080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0"/>
            <a:ext cx="12191998" cy="6856285"/>
          </a:xfrm>
          <a:prstGeom prst="rect">
            <a:avLst/>
          </a:prstGeom>
        </p:spPr>
      </p:pic>
    </p:spTree>
    <p:extLst>
      <p:ext uri="{BB962C8B-B14F-4D97-AF65-F5344CB8AC3E}">
        <p14:creationId xmlns:p14="http://schemas.microsoft.com/office/powerpoint/2010/main" val="41994281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alpha val="47000"/>
          </a:schemeClr>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90"/>
            <a:ext cx="12192000" cy="6857619"/>
          </a:xfrm>
          <a:prstGeom prst="rect">
            <a:avLst/>
          </a:prstGeom>
        </p:spPr>
      </p:pic>
      <p:pic>
        <p:nvPicPr>
          <p:cNvPr id="2" name="图片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 y="0"/>
            <a:ext cx="12191998" cy="6856285"/>
          </a:xfrm>
          <a:prstGeom prst="rect">
            <a:avLst/>
          </a:prstGeom>
        </p:spPr>
      </p:pic>
    </p:spTree>
    <p:extLst>
      <p:ext uri="{BB962C8B-B14F-4D97-AF65-F5344CB8AC3E}">
        <p14:creationId xmlns:p14="http://schemas.microsoft.com/office/powerpoint/2010/main" val="384924448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5" Type="http://schemas.openxmlformats.org/officeDocument/2006/relationships/theme" Target="../theme/theme4.xml"/><Relationship Id="rId4" Type="http://schemas.openxmlformats.org/officeDocument/2006/relationships/slideLayout" Target="../slideLayouts/slideLayout6.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theme" Target="../theme/theme5.xml"/><Relationship Id="rId5" Type="http://schemas.openxmlformats.org/officeDocument/2006/relationships/slideLayout" Target="../slideLayouts/slideLayout11.xml"/><Relationship Id="rId4" Type="http://schemas.openxmlformats.org/officeDocument/2006/relationships/slideLayout" Target="../slideLayouts/slideLayout10.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heme" Target="../theme/theme7.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1.xml"/><Relationship Id="rId2" Type="http://schemas.openxmlformats.org/officeDocument/2006/relationships/slideLayout" Target="../slideLayouts/slideLayout30.xml"/><Relationship Id="rId1" Type="http://schemas.openxmlformats.org/officeDocument/2006/relationships/slideLayout" Target="../slideLayouts/slideLayout29.xml"/><Relationship Id="rId5" Type="http://schemas.openxmlformats.org/officeDocument/2006/relationships/theme" Target="../theme/theme8.xml"/><Relationship Id="rId4"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785A3D6-1271-D247-9E96-1B376F4BE7BE}"/>
              </a:ext>
            </a:extLst>
          </p:cNvPr>
          <p:cNvSpPr txBox="1"/>
          <p:nvPr userDrawn="1"/>
        </p:nvSpPr>
        <p:spPr>
          <a:xfrm>
            <a:off x="1095040" y="6356939"/>
            <a:ext cx="3502597" cy="230832"/>
          </a:xfrm>
          <a:prstGeom prst="rect">
            <a:avLst/>
          </a:prstGeom>
          <a:noFill/>
        </p:spPr>
        <p:txBody>
          <a:bodyPr wrap="square" rtlCol="0">
            <a:spAutoFit/>
          </a:bodyPr>
          <a:lstStyle/>
          <a:p>
            <a:r>
              <a:rPr lang="en-US" altLang="zh-CN" sz="900" b="0" kern="1200" baseline="0" dirty="0">
                <a:solidFill>
                  <a:srgbClr val="1D1D1B"/>
                </a:solidFill>
                <a:latin typeface="Arial" panose="020B0604020202020204" pitchFamily="34" charset="0"/>
                <a:ea typeface="+mn-ea"/>
                <a:cs typeface="Arial" panose="020B0604020202020204" pitchFamily="34" charset="0"/>
              </a:rPr>
              <a:t>Huawei Proprietary - Restricted Distribution</a:t>
            </a:r>
            <a:endParaRPr lang="en-US" sz="900" b="0" kern="1200" baseline="0" dirty="0">
              <a:solidFill>
                <a:srgbClr val="1D1D1B"/>
              </a:solidFill>
              <a:latin typeface="Arial" panose="020B0604020202020204" pitchFamily="34" charset="0"/>
              <a:ea typeface="+mn-ea"/>
              <a:cs typeface="Arial" panose="020B0604020202020204" pitchFamily="34" charset="0"/>
            </a:endParaRPr>
          </a:p>
        </p:txBody>
      </p:sp>
      <p:sp>
        <p:nvSpPr>
          <p:cNvPr id="4" name="TextBox 3">
            <a:extLst>
              <a:ext uri="{FF2B5EF4-FFF2-40B4-BE49-F238E27FC236}">
                <a16:creationId xmlns:a16="http://schemas.microsoft.com/office/drawing/2014/main" id="{EABEE2EE-BF4D-7A4A-B3C6-9E47668CCD98}"/>
              </a:ext>
            </a:extLst>
          </p:cNvPr>
          <p:cNvSpPr txBox="1"/>
          <p:nvPr userDrawn="1"/>
        </p:nvSpPr>
        <p:spPr>
          <a:xfrm>
            <a:off x="733845" y="6402807"/>
            <a:ext cx="499534" cy="138499"/>
          </a:xfrm>
          <a:prstGeom prst="rect">
            <a:avLst/>
          </a:prstGeom>
          <a:noFill/>
        </p:spPr>
        <p:txBody>
          <a:bodyPr wrap="square" lIns="0" tIns="0" rIns="0" bIns="0" rtlCol="0">
            <a:spAutoFit/>
          </a:bodyPr>
          <a:lstStyle/>
          <a:p>
            <a:pPr marL="0" marR="0" lvl="0" indent="0" algn="l" defTabSz="890493" rtl="0" eaLnBrk="1" fontAlgn="auto" latinLnBrk="0" hangingPunct="1">
              <a:lnSpc>
                <a:spcPct val="100000"/>
              </a:lnSpc>
              <a:spcBef>
                <a:spcPts val="0"/>
              </a:spcBef>
              <a:spcAft>
                <a:spcPts val="0"/>
              </a:spcAft>
              <a:buClrTx/>
              <a:buSzTx/>
              <a:buFontTx/>
              <a:buNone/>
              <a:tabLst/>
              <a:defRPr/>
            </a:pPr>
            <a:fld id="{C3837181-38C6-AD4F-B8BA-B444770388BB}" type="slidenum">
              <a:rPr lang="en-US" sz="900" smtClean="0">
                <a:solidFill>
                  <a:srgbClr val="1D1D1B"/>
                </a:solidFill>
                <a:latin typeface="Arial" panose="020B0604020202020204" pitchFamily="34" charset="0"/>
                <a:cs typeface="Arial" panose="020B0604020202020204" pitchFamily="34" charset="0"/>
              </a:rPr>
              <a:pPr marL="0" marR="0" lvl="0" indent="0" algn="l" defTabSz="890493" rtl="0" eaLnBrk="1" fontAlgn="auto" latinLnBrk="0" hangingPunct="1">
                <a:lnSpc>
                  <a:spcPct val="100000"/>
                </a:lnSpc>
                <a:spcBef>
                  <a:spcPts val="0"/>
                </a:spcBef>
                <a:spcAft>
                  <a:spcPts val="0"/>
                </a:spcAft>
                <a:buClrTx/>
                <a:buSzTx/>
                <a:buFontTx/>
                <a:buNone/>
                <a:tabLst/>
                <a:defRPr/>
              </a:pPr>
              <a:t>‹#›</a:t>
            </a:fld>
            <a:endParaRPr lang="en-US" sz="900" dirty="0">
              <a:solidFill>
                <a:srgbClr val="1D1D1B"/>
              </a:solidFill>
              <a:latin typeface="Arial" panose="020B0604020202020204" pitchFamily="34" charset="0"/>
              <a:cs typeface="Arial" panose="020B0604020202020204" pitchFamily="34" charset="0"/>
            </a:endParaRPr>
          </a:p>
        </p:txBody>
      </p:sp>
      <p:grpSp>
        <p:nvGrpSpPr>
          <p:cNvPr id="88" name="Group 87">
            <a:extLst>
              <a:ext uri="{FF2B5EF4-FFF2-40B4-BE49-F238E27FC236}">
                <a16:creationId xmlns:a16="http://schemas.microsoft.com/office/drawing/2014/main" id="{37333705-F8D6-2847-B3CB-F2FAB51E2A3B}"/>
              </a:ext>
            </a:extLst>
          </p:cNvPr>
          <p:cNvGrpSpPr>
            <a:grpSpLocks noChangeAspect="1"/>
          </p:cNvGrpSpPr>
          <p:nvPr userDrawn="1"/>
        </p:nvGrpSpPr>
        <p:grpSpPr>
          <a:xfrm>
            <a:off x="12285671" y="2625390"/>
            <a:ext cx="1967204" cy="4233515"/>
            <a:chOff x="5343885" y="-48857"/>
            <a:chExt cx="3271316" cy="7037279"/>
          </a:xfrm>
        </p:grpSpPr>
        <p:sp>
          <p:nvSpPr>
            <p:cNvPr id="89" name="矩形 13">
              <a:extLst>
                <a:ext uri="{FF2B5EF4-FFF2-40B4-BE49-F238E27FC236}">
                  <a16:creationId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90" name="文本框 15">
              <a:extLst>
                <a:ext uri="{FF2B5EF4-FFF2-40B4-BE49-F238E27FC236}">
                  <a16:creationId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91" name="矩形 13">
              <a:extLst>
                <a:ext uri="{FF2B5EF4-FFF2-40B4-BE49-F238E27FC236}">
                  <a16:creationId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92" name="矩形 13">
              <a:extLst>
                <a:ext uri="{FF2B5EF4-FFF2-40B4-BE49-F238E27FC236}">
                  <a16:creationId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93" name="矩形 13">
              <a:extLst>
                <a:ext uri="{FF2B5EF4-FFF2-40B4-BE49-F238E27FC236}">
                  <a16:creationId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112"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94" name="矩形 13">
              <a:extLst>
                <a:ext uri="{FF2B5EF4-FFF2-40B4-BE49-F238E27FC236}">
                  <a16:creationId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95" name="矩形 13">
              <a:extLst>
                <a:ext uri="{FF2B5EF4-FFF2-40B4-BE49-F238E27FC236}">
                  <a16:creationId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96" name="矩形 13">
              <a:extLst>
                <a:ext uri="{FF2B5EF4-FFF2-40B4-BE49-F238E27FC236}">
                  <a16:creationId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97" name="文本框 15">
              <a:extLst>
                <a:ext uri="{FF2B5EF4-FFF2-40B4-BE49-F238E27FC236}">
                  <a16:creationId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98" name="矩形 13">
              <a:extLst>
                <a:ext uri="{FF2B5EF4-FFF2-40B4-BE49-F238E27FC236}">
                  <a16:creationId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99" name="矩形 13">
              <a:extLst>
                <a:ext uri="{FF2B5EF4-FFF2-40B4-BE49-F238E27FC236}">
                  <a16:creationId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100" name="矩形 13">
              <a:extLst>
                <a:ext uri="{FF2B5EF4-FFF2-40B4-BE49-F238E27FC236}">
                  <a16:creationId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101" name="矩形 13">
              <a:extLst>
                <a:ext uri="{FF2B5EF4-FFF2-40B4-BE49-F238E27FC236}">
                  <a16:creationId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102" name="矩形 13">
              <a:extLst>
                <a:ext uri="{FF2B5EF4-FFF2-40B4-BE49-F238E27FC236}">
                  <a16:creationId xmlns:a16="http://schemas.microsoft.com/office/drawing/2014/main" id="{371A8520-F934-304C-B57F-B49F768694E2}"/>
                </a:ext>
              </a:extLst>
            </p:cNvPr>
            <p:cNvSpPr/>
            <p:nvPr userDrawn="1"/>
          </p:nvSpPr>
          <p:spPr>
            <a:xfrm>
              <a:off x="6184543" y="4866463"/>
              <a:ext cx="791510" cy="664398"/>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103" name="矩形 13">
              <a:extLst>
                <a:ext uri="{FF2B5EF4-FFF2-40B4-BE49-F238E27FC236}">
                  <a16:creationId xmlns:a16="http://schemas.microsoft.com/office/drawing/2014/main" id="{B83004D7-279B-C14E-9FCF-870FA1B74FDF}"/>
                </a:ext>
              </a:extLst>
            </p:cNvPr>
            <p:cNvSpPr/>
            <p:nvPr userDrawn="1"/>
          </p:nvSpPr>
          <p:spPr>
            <a:xfrm>
              <a:off x="6182308" y="4134866"/>
              <a:ext cx="791510" cy="664398"/>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104" name="矩形 13">
              <a:extLst>
                <a:ext uri="{FF2B5EF4-FFF2-40B4-BE49-F238E27FC236}">
                  <a16:creationId xmlns:a16="http://schemas.microsoft.com/office/drawing/2014/main" id="{99635968-4E69-CC41-9D78-6DF253FE3035}"/>
                </a:ext>
              </a:extLst>
            </p:cNvPr>
            <p:cNvSpPr/>
            <p:nvPr userDrawn="1"/>
          </p:nvSpPr>
          <p:spPr>
            <a:xfrm>
              <a:off x="6177324" y="5596166"/>
              <a:ext cx="791510" cy="664398"/>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105" name="矩形 13">
              <a:extLst>
                <a:ext uri="{FF2B5EF4-FFF2-40B4-BE49-F238E27FC236}">
                  <a16:creationId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106" name="矩形 13">
              <a:extLst>
                <a:ext uri="{FF2B5EF4-FFF2-40B4-BE49-F238E27FC236}">
                  <a16:creationId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107" name="矩形 13">
              <a:extLst>
                <a:ext uri="{FF2B5EF4-FFF2-40B4-BE49-F238E27FC236}">
                  <a16:creationId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108" name="矩形 13">
              <a:extLst>
                <a:ext uri="{FF2B5EF4-FFF2-40B4-BE49-F238E27FC236}">
                  <a16:creationId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112"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109" name="矩形 13">
              <a:extLst>
                <a:ext uri="{FF2B5EF4-FFF2-40B4-BE49-F238E27FC236}">
                  <a16:creationId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110" name="矩形 13">
              <a:extLst>
                <a:ext uri="{FF2B5EF4-FFF2-40B4-BE49-F238E27FC236}">
                  <a16:creationId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111" name="矩形 13">
              <a:extLst>
                <a:ext uri="{FF2B5EF4-FFF2-40B4-BE49-F238E27FC236}">
                  <a16:creationId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112" name="矩形 13">
              <a:extLst>
                <a:ext uri="{FF2B5EF4-FFF2-40B4-BE49-F238E27FC236}">
                  <a16:creationId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113" name="矩形 13">
              <a:extLst>
                <a:ext uri="{FF2B5EF4-FFF2-40B4-BE49-F238E27FC236}">
                  <a16:creationId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114" name="矩形 13">
              <a:extLst>
                <a:ext uri="{FF2B5EF4-FFF2-40B4-BE49-F238E27FC236}">
                  <a16:creationId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115" name="矩形 13">
              <a:extLst>
                <a:ext uri="{FF2B5EF4-FFF2-40B4-BE49-F238E27FC236}">
                  <a16:creationId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116" name="矩形 13">
              <a:extLst>
                <a:ext uri="{FF2B5EF4-FFF2-40B4-BE49-F238E27FC236}">
                  <a16:creationId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112"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117" name="矩形 13">
              <a:extLst>
                <a:ext uri="{FF2B5EF4-FFF2-40B4-BE49-F238E27FC236}">
                  <a16:creationId xmlns:a16="http://schemas.microsoft.com/office/drawing/2014/main" id="{20725C9F-31AE-DB44-B70A-B4ECDEC0BC00}"/>
                </a:ext>
              </a:extLst>
            </p:cNvPr>
            <p:cNvSpPr/>
            <p:nvPr/>
          </p:nvSpPr>
          <p:spPr>
            <a:xfrm>
              <a:off x="7811114" y="3415851"/>
              <a:ext cx="791510" cy="664398"/>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118" name="矩形 13">
              <a:extLst>
                <a:ext uri="{FF2B5EF4-FFF2-40B4-BE49-F238E27FC236}">
                  <a16:creationId xmlns:a16="http://schemas.microsoft.com/office/drawing/2014/main" id="{AC5BCC27-B68D-0743-8E0B-E25F8D01C3A4}"/>
                </a:ext>
              </a:extLst>
            </p:cNvPr>
            <p:cNvSpPr/>
            <p:nvPr/>
          </p:nvSpPr>
          <p:spPr>
            <a:xfrm>
              <a:off x="7820945" y="4866463"/>
              <a:ext cx="791510" cy="664398"/>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119" name="矩形 13">
              <a:extLst>
                <a:ext uri="{FF2B5EF4-FFF2-40B4-BE49-F238E27FC236}">
                  <a16:creationId xmlns:a16="http://schemas.microsoft.com/office/drawing/2014/main" id="{51C2E83A-C975-6945-B2FD-5B22BBB53DB7}"/>
                </a:ext>
              </a:extLst>
            </p:cNvPr>
            <p:cNvSpPr/>
            <p:nvPr/>
          </p:nvSpPr>
          <p:spPr>
            <a:xfrm>
              <a:off x="7818707" y="4134866"/>
              <a:ext cx="791510" cy="664398"/>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120" name="矩形 13">
              <a:extLst>
                <a:ext uri="{FF2B5EF4-FFF2-40B4-BE49-F238E27FC236}">
                  <a16:creationId xmlns:a16="http://schemas.microsoft.com/office/drawing/2014/main" id="{BEE9A95F-6965-354F-A2C7-2E8C81DDA52F}"/>
                </a:ext>
              </a:extLst>
            </p:cNvPr>
            <p:cNvSpPr/>
            <p:nvPr/>
          </p:nvSpPr>
          <p:spPr>
            <a:xfrm>
              <a:off x="7823691" y="5596166"/>
              <a:ext cx="791510" cy="664398"/>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190/233/238</a:t>
              </a:r>
            </a:p>
          </p:txBody>
        </p:sp>
        <p:sp>
          <p:nvSpPr>
            <p:cNvPr id="121" name="矩形 13">
              <a:extLst>
                <a:ext uri="{FF2B5EF4-FFF2-40B4-BE49-F238E27FC236}">
                  <a16:creationId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122" name="矩形 13">
              <a:extLst>
                <a:ext uri="{FF2B5EF4-FFF2-40B4-BE49-F238E27FC236}">
                  <a16:creationId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123" name="矩形 13">
              <a:extLst>
                <a:ext uri="{FF2B5EF4-FFF2-40B4-BE49-F238E27FC236}">
                  <a16:creationId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0/0/0</a:t>
              </a:r>
            </a:p>
          </p:txBody>
        </p:sp>
        <p:sp>
          <p:nvSpPr>
            <p:cNvPr id="124" name="矩形 13">
              <a:extLst>
                <a:ext uri="{FF2B5EF4-FFF2-40B4-BE49-F238E27FC236}">
                  <a16:creationId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125" name="矩形 13">
              <a:extLst>
                <a:ext uri="{FF2B5EF4-FFF2-40B4-BE49-F238E27FC236}">
                  <a16:creationId xmlns:a16="http://schemas.microsoft.com/office/drawing/2014/main" id="{0B0545C9-147F-584F-80D2-EF13876D7D33}"/>
                </a:ext>
              </a:extLst>
            </p:cNvPr>
            <p:cNvSpPr/>
            <p:nvPr userDrawn="1"/>
          </p:nvSpPr>
          <p:spPr>
            <a:xfrm>
              <a:off x="6445335" y="6324024"/>
              <a:ext cx="513579" cy="664398"/>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126" name="矩形 13">
              <a:extLst>
                <a:ext uri="{FF2B5EF4-FFF2-40B4-BE49-F238E27FC236}">
                  <a16:creationId xmlns:a16="http://schemas.microsoft.com/office/drawing/2014/main" id="{44FD0A0B-0D45-3340-A523-465AC24134BF}"/>
                </a:ext>
              </a:extLst>
            </p:cNvPr>
            <p:cNvSpPr/>
            <p:nvPr userDrawn="1"/>
          </p:nvSpPr>
          <p:spPr>
            <a:xfrm>
              <a:off x="7003279" y="6324024"/>
              <a:ext cx="513579" cy="664398"/>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127" name="矩形 13">
              <a:extLst>
                <a:ext uri="{FF2B5EF4-FFF2-40B4-BE49-F238E27FC236}">
                  <a16:creationId xmlns:a16="http://schemas.microsoft.com/office/drawing/2014/main" id="{2C404A07-276B-3648-BB25-4EDB5905448C}"/>
                </a:ext>
              </a:extLst>
            </p:cNvPr>
            <p:cNvSpPr/>
            <p:nvPr userDrawn="1"/>
          </p:nvSpPr>
          <p:spPr>
            <a:xfrm>
              <a:off x="7551547" y="6324024"/>
              <a:ext cx="513579" cy="664398"/>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128" name="矩形 13">
              <a:extLst>
                <a:ext uri="{FF2B5EF4-FFF2-40B4-BE49-F238E27FC236}">
                  <a16:creationId xmlns:a16="http://schemas.microsoft.com/office/drawing/2014/main" id="{72B0F29C-A346-8946-9B8E-8F1B9DFF7AD0}"/>
                </a:ext>
              </a:extLst>
            </p:cNvPr>
            <p:cNvSpPr/>
            <p:nvPr userDrawn="1"/>
          </p:nvSpPr>
          <p:spPr>
            <a:xfrm>
              <a:off x="8098559" y="6324024"/>
              <a:ext cx="513579" cy="664398"/>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pic>
        <p:nvPicPr>
          <p:cNvPr id="47" name="Picture 46">
            <a:extLst>
              <a:ext uri="{FF2B5EF4-FFF2-40B4-BE49-F238E27FC236}">
                <a16:creationId xmlns:a16="http://schemas.microsoft.com/office/drawing/2014/main" id="{92D9040A-3082-2F49-987E-B51574332EF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192194" y="6323416"/>
            <a:ext cx="1270304" cy="275024"/>
          </a:xfrm>
          <a:prstGeom prst="rect">
            <a:avLst/>
          </a:prstGeom>
        </p:spPr>
      </p:pic>
    </p:spTree>
    <p:extLst>
      <p:ext uri="{BB962C8B-B14F-4D97-AF65-F5344CB8AC3E}">
        <p14:creationId xmlns:p14="http://schemas.microsoft.com/office/powerpoint/2010/main" val="220426228"/>
      </p:ext>
    </p:extLst>
  </p:cSld>
  <p:clrMap bg1="lt1" tx1="dk1" bg2="lt2" tx2="dk2" accent1="accent1" accent2="accent2" accent3="accent3" accent4="accent4" accent5="accent5" accent6="accent6" hlink="hlink" folHlink="folHlink"/>
  <p:sldLayoutIdLst>
    <p:sldLayoutId id="2147483654" r:id="rId1"/>
  </p:sldLayoutIdLst>
  <p:hf hdr="0" ftr="0" dt="0"/>
  <p:txStyles>
    <p:titleStyle>
      <a:lvl1pPr algn="l" defTabSz="1187323" rtl="0" eaLnBrk="1" latinLnBrk="0" hangingPunct="1">
        <a:lnSpc>
          <a:spcPct val="90000"/>
        </a:lnSpc>
        <a:spcBef>
          <a:spcPct val="0"/>
        </a:spcBef>
        <a:buNone/>
        <a:defRPr sz="5714" kern="1200">
          <a:solidFill>
            <a:schemeClr val="tx1"/>
          </a:solidFill>
          <a:latin typeface="+mj-lt"/>
          <a:ea typeface="+mj-ea"/>
          <a:cs typeface="+mj-cs"/>
        </a:defRPr>
      </a:lvl1pPr>
    </p:titleStyle>
    <p:bodyStyle>
      <a:lvl1pPr marL="296831" indent="-296831" algn="l" defTabSz="1187323" rtl="0" eaLnBrk="1" latinLnBrk="0" hangingPunct="1">
        <a:lnSpc>
          <a:spcPct val="90000"/>
        </a:lnSpc>
        <a:spcBef>
          <a:spcPts val="1298"/>
        </a:spcBef>
        <a:buFont typeface="Arial" panose="020B0604020202020204" pitchFamily="34" charset="0"/>
        <a:buChar char="•"/>
        <a:defRPr sz="3635" kern="1200">
          <a:solidFill>
            <a:schemeClr val="tx1"/>
          </a:solidFill>
          <a:latin typeface="+mn-lt"/>
          <a:ea typeface="+mn-ea"/>
          <a:cs typeface="+mn-cs"/>
        </a:defRPr>
      </a:lvl1pPr>
      <a:lvl2pPr marL="890493" indent="-296831" algn="l" defTabSz="1187323" rtl="0" eaLnBrk="1" latinLnBrk="0" hangingPunct="1">
        <a:lnSpc>
          <a:spcPct val="90000"/>
        </a:lnSpc>
        <a:spcBef>
          <a:spcPts val="650"/>
        </a:spcBef>
        <a:buFont typeface="Arial" panose="020B0604020202020204" pitchFamily="34" charset="0"/>
        <a:buChar char="•"/>
        <a:defRPr sz="3117" kern="1200">
          <a:solidFill>
            <a:schemeClr val="tx1"/>
          </a:solidFill>
          <a:latin typeface="+mn-lt"/>
          <a:ea typeface="+mn-ea"/>
          <a:cs typeface="+mn-cs"/>
        </a:defRPr>
      </a:lvl2pPr>
      <a:lvl3pPr marL="1484154" indent="-296831" algn="l" defTabSz="1187323" rtl="0" eaLnBrk="1" latinLnBrk="0" hangingPunct="1">
        <a:lnSpc>
          <a:spcPct val="90000"/>
        </a:lnSpc>
        <a:spcBef>
          <a:spcPts val="650"/>
        </a:spcBef>
        <a:buFont typeface="Arial" panose="020B0604020202020204" pitchFamily="34" charset="0"/>
        <a:buChar char="•"/>
        <a:defRPr sz="2597" kern="1200">
          <a:solidFill>
            <a:schemeClr val="tx1"/>
          </a:solidFill>
          <a:latin typeface="+mn-lt"/>
          <a:ea typeface="+mn-ea"/>
          <a:cs typeface="+mn-cs"/>
        </a:defRPr>
      </a:lvl3pPr>
      <a:lvl4pPr marL="2077817"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4pPr>
      <a:lvl5pPr marL="2671478"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785A3D6-1271-D247-9E96-1B376F4BE7BE}"/>
              </a:ext>
            </a:extLst>
          </p:cNvPr>
          <p:cNvSpPr txBox="1"/>
          <p:nvPr userDrawn="1"/>
        </p:nvSpPr>
        <p:spPr>
          <a:xfrm>
            <a:off x="1095040" y="6356939"/>
            <a:ext cx="1462895" cy="242864"/>
          </a:xfrm>
          <a:prstGeom prst="rect">
            <a:avLst/>
          </a:prstGeom>
          <a:noFill/>
        </p:spPr>
        <p:txBody>
          <a:bodyPr wrap="square" rtlCol="0">
            <a:spAutoFit/>
          </a:bodyPr>
          <a:lstStyle/>
          <a:p>
            <a:r>
              <a:rPr lang="en-US" sz="974" b="0" baseline="0" dirty="0">
                <a:solidFill>
                  <a:srgbClr val="1D1D1B"/>
                </a:solidFill>
                <a:latin typeface="Arial" panose="020B0604020202020204" pitchFamily="34" charset="0"/>
                <a:cs typeface="Arial" panose="020B0604020202020204" pitchFamily="34" charset="0"/>
              </a:rPr>
              <a:t>Huawei Confidential</a:t>
            </a:r>
          </a:p>
        </p:txBody>
      </p:sp>
      <p:sp>
        <p:nvSpPr>
          <p:cNvPr id="4" name="TextBox 3">
            <a:extLst>
              <a:ext uri="{FF2B5EF4-FFF2-40B4-BE49-F238E27FC236}">
                <a16:creationId xmlns:a16="http://schemas.microsoft.com/office/drawing/2014/main" id="{EABEE2EE-BF4D-7A4A-B3C6-9E47668CCD98}"/>
              </a:ext>
            </a:extLst>
          </p:cNvPr>
          <p:cNvSpPr txBox="1"/>
          <p:nvPr userDrawn="1"/>
        </p:nvSpPr>
        <p:spPr>
          <a:xfrm>
            <a:off x="733845" y="6402806"/>
            <a:ext cx="499534" cy="150296"/>
          </a:xfrm>
          <a:prstGeom prst="rect">
            <a:avLst/>
          </a:prstGeom>
          <a:noFill/>
        </p:spPr>
        <p:txBody>
          <a:bodyPr wrap="square" lIns="0" tIns="0" rIns="0" bIns="0" rtlCol="0">
            <a:spAutoFit/>
          </a:bodyPr>
          <a:lstStyle/>
          <a:p>
            <a:pPr marL="0" marR="0" lvl="0" indent="0" algn="l" defTabSz="890493" rtl="0" eaLnBrk="1" fontAlgn="auto" latinLnBrk="0" hangingPunct="1">
              <a:lnSpc>
                <a:spcPct val="100000"/>
              </a:lnSpc>
              <a:spcBef>
                <a:spcPts val="0"/>
              </a:spcBef>
              <a:spcAft>
                <a:spcPts val="0"/>
              </a:spcAft>
              <a:buClrTx/>
              <a:buSzTx/>
              <a:buFontTx/>
              <a:buNone/>
              <a:tabLst/>
              <a:defRPr/>
            </a:pPr>
            <a:fld id="{C3837181-38C6-AD4F-B8BA-B444770388BB}" type="slidenum">
              <a:rPr lang="en-US" sz="974" smtClean="0">
                <a:solidFill>
                  <a:srgbClr val="1D1D1B"/>
                </a:solidFill>
                <a:latin typeface="Arial" panose="020B0604020202020204" pitchFamily="34" charset="0"/>
                <a:cs typeface="Arial" panose="020B0604020202020204" pitchFamily="34" charset="0"/>
              </a:rPr>
              <a:pPr marL="0" marR="0" lvl="0" indent="0" algn="l" defTabSz="890493" rtl="0" eaLnBrk="1" fontAlgn="auto" latinLnBrk="0" hangingPunct="1">
                <a:lnSpc>
                  <a:spcPct val="100000"/>
                </a:lnSpc>
                <a:spcBef>
                  <a:spcPts val="0"/>
                </a:spcBef>
                <a:spcAft>
                  <a:spcPts val="0"/>
                </a:spcAft>
                <a:buClrTx/>
                <a:buSzTx/>
                <a:buFontTx/>
                <a:buNone/>
                <a:tabLst/>
                <a:defRPr/>
              </a:pPr>
              <a:t>‹#›</a:t>
            </a:fld>
            <a:endParaRPr lang="en-US" sz="974" dirty="0">
              <a:solidFill>
                <a:srgbClr val="1D1D1B"/>
              </a:solidFill>
              <a:latin typeface="Arial" panose="020B0604020202020204" pitchFamily="34" charset="0"/>
              <a:cs typeface="Arial" panose="020B0604020202020204" pitchFamily="34" charset="0"/>
            </a:endParaRPr>
          </a:p>
        </p:txBody>
      </p:sp>
      <p:pic>
        <p:nvPicPr>
          <p:cNvPr id="41" name="图片 4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92018" y="6319871"/>
            <a:ext cx="1268579" cy="271153"/>
          </a:xfrm>
          <a:prstGeom prst="rect">
            <a:avLst/>
          </a:prstGeom>
        </p:spPr>
      </p:pic>
      <p:grpSp>
        <p:nvGrpSpPr>
          <p:cNvPr id="25" name="组合 24"/>
          <p:cNvGrpSpPr/>
          <p:nvPr userDrawn="1"/>
        </p:nvGrpSpPr>
        <p:grpSpPr>
          <a:xfrm>
            <a:off x="12211507" y="2931937"/>
            <a:ext cx="1982142" cy="3934682"/>
            <a:chOff x="12216278" y="2262477"/>
            <a:chExt cx="1982916" cy="4604143"/>
          </a:xfrm>
        </p:grpSpPr>
        <p:grpSp>
          <p:nvGrpSpPr>
            <p:cNvPr id="26" name="组合 25"/>
            <p:cNvGrpSpPr/>
            <p:nvPr userDrawn="1"/>
          </p:nvGrpSpPr>
          <p:grpSpPr>
            <a:xfrm>
              <a:off x="12315635" y="2262477"/>
              <a:ext cx="1883559" cy="692624"/>
              <a:chOff x="12315635" y="2207613"/>
              <a:chExt cx="1883559" cy="692624"/>
            </a:xfrm>
          </p:grpSpPr>
          <p:sp>
            <p:nvSpPr>
              <p:cNvPr id="44" name="矩形 5">
                <a:extLst>
                  <a:ext uri="{FF2B5EF4-FFF2-40B4-BE49-F238E27FC236}">
                    <a16:creationId xmlns:a16="http://schemas.microsoft.com/office/drawing/2014/main" id="{3B0B5EC2-EA55-CC45-A9D0-D5EA5D768C99}"/>
                  </a:ext>
                </a:extLst>
              </p:cNvPr>
              <p:cNvSpPr/>
              <p:nvPr userDrawn="1"/>
            </p:nvSpPr>
            <p:spPr>
              <a:xfrm>
                <a:off x="12315635" y="2401808"/>
                <a:ext cx="911019" cy="498429"/>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en-US" altLang="zh-CN" sz="700" b="1" dirty="0">
                    <a:solidFill>
                      <a:schemeClr val="tx2"/>
                    </a:solidFill>
                    <a:latin typeface="Arial" charset="0"/>
                    <a:ea typeface="Arial" charset="0"/>
                    <a:cs typeface="Arial" charset="0"/>
                  </a:rPr>
                  <a:t>P</a:t>
                </a:r>
                <a:r>
                  <a:rPr kumimoji="1" lang="en-US" altLang="zh-Hant" sz="700" b="1" dirty="0">
                    <a:solidFill>
                      <a:schemeClr val="tx2"/>
                    </a:solidFill>
                    <a:latin typeface="Arial" charset="0"/>
                    <a:ea typeface="Arial" charset="0"/>
                    <a:cs typeface="Arial" charset="0"/>
                  </a:rPr>
                  <a:t>ANTONE</a:t>
                </a:r>
                <a:r>
                  <a:rPr kumimoji="1" lang="en-US" altLang="zh-CN" sz="700" b="1" dirty="0">
                    <a:solidFill>
                      <a:schemeClr val="tx2"/>
                    </a:solidFill>
                    <a:latin typeface="Arial" charset="0"/>
                    <a:ea typeface="Arial" charset="0"/>
                    <a:cs typeface="Arial" charset="0"/>
                  </a:rPr>
                  <a:t> 186C</a:t>
                </a:r>
              </a:p>
              <a:p>
                <a:pPr algn="ctr">
                  <a:lnSpc>
                    <a:spcPct val="100000"/>
                  </a:lnSpc>
                </a:pPr>
                <a:r>
                  <a:rPr kumimoji="1" lang="en-US" altLang="zh-CN" sz="700" b="1" dirty="0">
                    <a:solidFill>
                      <a:schemeClr val="tx2"/>
                    </a:solidFill>
                    <a:latin typeface="Arial" charset="0"/>
                    <a:ea typeface="Arial" charset="0"/>
                    <a:cs typeface="Arial" charset="0"/>
                  </a:rPr>
                  <a:t>RGB 200/16/46</a:t>
                </a:r>
              </a:p>
            </p:txBody>
          </p:sp>
          <p:sp>
            <p:nvSpPr>
              <p:cNvPr id="45" name="矩形 9">
                <a:extLst>
                  <a:ext uri="{FF2B5EF4-FFF2-40B4-BE49-F238E27FC236}">
                    <a16:creationId xmlns:a16="http://schemas.microsoft.com/office/drawing/2014/main" id="{992224C5-04A6-C041-B257-13137945DBB8}"/>
                  </a:ext>
                </a:extLst>
              </p:cNvPr>
              <p:cNvSpPr/>
              <p:nvPr userDrawn="1"/>
            </p:nvSpPr>
            <p:spPr>
              <a:xfrm>
                <a:off x="13288175" y="2401808"/>
                <a:ext cx="911019" cy="498429"/>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en-US" altLang="zh-CN" sz="700" b="1" dirty="0">
                    <a:solidFill>
                      <a:schemeClr val="tx2"/>
                    </a:solidFill>
                    <a:latin typeface="Arial" charset="0"/>
                    <a:ea typeface="Arial" charset="0"/>
                    <a:cs typeface="Arial" charset="0"/>
                  </a:rPr>
                  <a:t>P</a:t>
                </a:r>
                <a:r>
                  <a:rPr kumimoji="1" lang="en-US" altLang="zh-Hant" sz="700" b="1" dirty="0">
                    <a:solidFill>
                      <a:schemeClr val="tx2"/>
                    </a:solidFill>
                    <a:latin typeface="Arial" charset="0"/>
                    <a:ea typeface="Arial" charset="0"/>
                    <a:cs typeface="Arial" charset="0"/>
                  </a:rPr>
                  <a:t>ANTONE</a:t>
                </a:r>
                <a:r>
                  <a:rPr kumimoji="1" lang="en-US" altLang="zh-CN" sz="700" b="1" dirty="0">
                    <a:solidFill>
                      <a:schemeClr val="tx2"/>
                    </a:solidFill>
                    <a:latin typeface="Arial" charset="0"/>
                    <a:ea typeface="Arial" charset="0"/>
                    <a:cs typeface="Arial" charset="0"/>
                  </a:rPr>
                  <a:t> 185C</a:t>
                </a:r>
              </a:p>
              <a:p>
                <a:pPr algn="ctr">
                  <a:lnSpc>
                    <a:spcPct val="100000"/>
                  </a:lnSpc>
                </a:pPr>
                <a:r>
                  <a:rPr kumimoji="1" lang="en-US" altLang="zh-CN" sz="700" b="1" dirty="0">
                    <a:solidFill>
                      <a:schemeClr val="tx2"/>
                    </a:solidFill>
                    <a:latin typeface="Arial" charset="0"/>
                    <a:ea typeface="Arial" charset="0"/>
                    <a:cs typeface="Arial" charset="0"/>
                  </a:rPr>
                  <a:t>RGB 199/0/11</a:t>
                </a:r>
              </a:p>
            </p:txBody>
          </p:sp>
          <p:sp>
            <p:nvSpPr>
              <p:cNvPr id="46" name="文本框 31">
                <a:extLst>
                  <a:ext uri="{FF2B5EF4-FFF2-40B4-BE49-F238E27FC236}">
                    <a16:creationId xmlns:a16="http://schemas.microsoft.com/office/drawing/2014/main" id="{58918196-0639-EE4B-AFC2-315BE04587B9}"/>
                  </a:ext>
                </a:extLst>
              </p:cNvPr>
              <p:cNvSpPr txBox="1"/>
              <p:nvPr userDrawn="1"/>
            </p:nvSpPr>
            <p:spPr>
              <a:xfrm>
                <a:off x="12326898" y="2207613"/>
                <a:ext cx="384721" cy="180071"/>
              </a:xfrm>
              <a:prstGeom prst="rect">
                <a:avLst/>
              </a:prstGeom>
              <a:noFill/>
            </p:spPr>
            <p:txBody>
              <a:bodyPr wrap="none" lIns="0" tIns="0" rIns="0" bIns="0" rtlCol="0">
                <a:spAutoFit/>
              </a:bodyPr>
              <a:lstStyle/>
              <a:p>
                <a:pPr algn="ctr">
                  <a:lnSpc>
                    <a:spcPct val="100000"/>
                  </a:lnSpc>
                </a:pPr>
                <a:r>
                  <a:rPr kumimoji="1" lang="zh-CN" altLang="en-US" sz="1000" dirty="0">
                    <a:solidFill>
                      <a:schemeClr val="tx1"/>
                    </a:solidFill>
                    <a:latin typeface="Microsoft YaHei" panose="020B0503020204020204" pitchFamily="34" charset="-122"/>
                    <a:ea typeface="Microsoft YaHei" panose="020B0503020204020204" pitchFamily="34" charset="-122"/>
                  </a:rPr>
                  <a:t>品牌色</a:t>
                </a:r>
              </a:p>
            </p:txBody>
          </p:sp>
        </p:grpSp>
        <p:grpSp>
          <p:nvGrpSpPr>
            <p:cNvPr id="27" name="组合 26"/>
            <p:cNvGrpSpPr/>
            <p:nvPr userDrawn="1"/>
          </p:nvGrpSpPr>
          <p:grpSpPr>
            <a:xfrm>
              <a:off x="12216278" y="3054642"/>
              <a:ext cx="1982912" cy="3811978"/>
              <a:chOff x="12216278" y="3054642"/>
              <a:chExt cx="1982912" cy="3811978"/>
            </a:xfrm>
          </p:grpSpPr>
          <p:sp>
            <p:nvSpPr>
              <p:cNvPr id="28" name="矩形 12">
                <a:extLst>
                  <a:ext uri="{FF2B5EF4-FFF2-40B4-BE49-F238E27FC236}">
                    <a16:creationId xmlns:a16="http://schemas.microsoft.com/office/drawing/2014/main" id="{DCA8B73C-0B87-284F-805F-752EBF20B768}"/>
                  </a:ext>
                </a:extLst>
              </p:cNvPr>
              <p:cNvSpPr/>
              <p:nvPr userDrawn="1"/>
            </p:nvSpPr>
            <p:spPr>
              <a:xfrm>
                <a:off x="12315640" y="3785971"/>
                <a:ext cx="885201" cy="462672"/>
              </a:xfrm>
              <a:prstGeom prst="rect">
                <a:avLst/>
              </a:prstGeom>
              <a:solidFill>
                <a:srgbClr val="EA5A4F"/>
              </a:solidFill>
              <a:ln>
                <a:solidFill>
                  <a:srgbClr val="EA5A4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234</a:t>
                </a:r>
                <a:r>
                  <a:rPr kumimoji="1" lang="mr-IN" altLang="zh-CN" sz="700" b="1" dirty="0">
                    <a:solidFill>
                      <a:schemeClr val="tx2"/>
                    </a:solidFill>
                    <a:latin typeface="Arial" charset="0"/>
                    <a:ea typeface="Arial" charset="0"/>
                    <a:cs typeface="Arial" charset="0"/>
                  </a:rPr>
                  <a:t>/</a:t>
                </a:r>
                <a:r>
                  <a:rPr kumimoji="1" lang="en-US" altLang="zh-CN" sz="700" b="1" dirty="0">
                    <a:solidFill>
                      <a:schemeClr val="tx2"/>
                    </a:solidFill>
                    <a:latin typeface="Arial" charset="0"/>
                    <a:ea typeface="Arial" charset="0"/>
                    <a:cs typeface="Arial" charset="0"/>
                  </a:rPr>
                  <a:t>90/79</a:t>
                </a:r>
                <a:endParaRPr kumimoji="1" lang="mr-IN" altLang="zh-CN" sz="700" b="1" dirty="0">
                  <a:solidFill>
                    <a:schemeClr val="tx2"/>
                  </a:solidFill>
                  <a:latin typeface="Arial" charset="0"/>
                  <a:ea typeface="Arial" charset="0"/>
                  <a:cs typeface="Arial" charset="0"/>
                </a:endParaRPr>
              </a:p>
            </p:txBody>
          </p:sp>
          <p:sp>
            <p:nvSpPr>
              <p:cNvPr id="29" name="矩形 13">
                <a:extLst>
                  <a:ext uri="{FF2B5EF4-FFF2-40B4-BE49-F238E27FC236}">
                    <a16:creationId xmlns:a16="http://schemas.microsoft.com/office/drawing/2014/main" id="{138A39A8-BB4E-CD4E-9201-F1785C874F92}"/>
                  </a:ext>
                </a:extLst>
              </p:cNvPr>
              <p:cNvSpPr/>
              <p:nvPr userDrawn="1"/>
            </p:nvSpPr>
            <p:spPr>
              <a:xfrm>
                <a:off x="12315640" y="3259312"/>
                <a:ext cx="885201" cy="462672"/>
              </a:xfrm>
              <a:prstGeom prst="rect">
                <a:avLst/>
              </a:prstGeom>
              <a:solidFill>
                <a:srgbClr val="78000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120</a:t>
                </a:r>
                <a:r>
                  <a:rPr kumimoji="1" lang="mr-IN" altLang="zh-CN" sz="700" b="1" dirty="0">
                    <a:solidFill>
                      <a:schemeClr val="tx2"/>
                    </a:solidFill>
                    <a:latin typeface="Arial" charset="0"/>
                    <a:ea typeface="Arial" charset="0"/>
                    <a:cs typeface="Arial" charset="0"/>
                  </a:rPr>
                  <a:t>/</a:t>
                </a:r>
                <a:r>
                  <a:rPr kumimoji="1" lang="en-US" altLang="zh-CN" sz="700" b="1" dirty="0">
                    <a:solidFill>
                      <a:schemeClr val="tx2"/>
                    </a:solidFill>
                    <a:latin typeface="Arial" charset="0"/>
                    <a:ea typeface="Arial" charset="0"/>
                    <a:cs typeface="Arial" charset="0"/>
                  </a:rPr>
                  <a:t>0/15</a:t>
                </a:r>
                <a:endParaRPr kumimoji="1" lang="mr-IN" altLang="zh-CN" sz="700" b="1" dirty="0">
                  <a:solidFill>
                    <a:schemeClr val="tx2"/>
                  </a:solidFill>
                  <a:latin typeface="Arial" charset="0"/>
                  <a:ea typeface="Arial" charset="0"/>
                  <a:cs typeface="Arial" charset="0"/>
                </a:endParaRPr>
              </a:p>
            </p:txBody>
          </p:sp>
          <p:sp>
            <p:nvSpPr>
              <p:cNvPr id="30" name="文本框 15">
                <a:extLst>
                  <a:ext uri="{FF2B5EF4-FFF2-40B4-BE49-F238E27FC236}">
                    <a16:creationId xmlns:a16="http://schemas.microsoft.com/office/drawing/2014/main" id="{8F53C07A-1022-C740-8F8D-97538E174D38}"/>
                  </a:ext>
                </a:extLst>
              </p:cNvPr>
              <p:cNvSpPr txBox="1"/>
              <p:nvPr userDrawn="1"/>
            </p:nvSpPr>
            <p:spPr>
              <a:xfrm>
                <a:off x="12216278" y="3054642"/>
                <a:ext cx="569387" cy="180071"/>
              </a:xfrm>
              <a:prstGeom prst="rect">
                <a:avLst/>
              </a:prstGeom>
              <a:noFill/>
            </p:spPr>
            <p:txBody>
              <a:bodyPr wrap="square" lIns="0" tIns="0" rIns="0" bIns="0" rtlCol="0" anchor="b" anchorCtr="0">
                <a:spAutoFit/>
              </a:bodyPr>
              <a:lstStyle/>
              <a:p>
                <a:pPr algn="ctr">
                  <a:lnSpc>
                    <a:spcPct val="100000"/>
                  </a:lnSpc>
                </a:pPr>
                <a:r>
                  <a:rPr kumimoji="1" lang="zh-CN" altLang="en-US" sz="1000" dirty="0">
                    <a:solidFill>
                      <a:schemeClr val="tx1"/>
                    </a:solidFill>
                    <a:latin typeface="Microsoft YaHei" panose="020B0503020204020204" pitchFamily="34" charset="-122"/>
                    <a:ea typeface="Microsoft YaHei" panose="020B0503020204020204" pitchFamily="34" charset="-122"/>
                  </a:rPr>
                  <a:t>辅助色</a:t>
                </a:r>
              </a:p>
            </p:txBody>
          </p:sp>
          <p:sp>
            <p:nvSpPr>
              <p:cNvPr id="31" name="矩形 16">
                <a:extLst>
                  <a:ext uri="{FF2B5EF4-FFF2-40B4-BE49-F238E27FC236}">
                    <a16:creationId xmlns:a16="http://schemas.microsoft.com/office/drawing/2014/main" id="{306A7598-C00D-994F-82DA-B39F3C2E0AAD}"/>
                  </a:ext>
                </a:extLst>
              </p:cNvPr>
              <p:cNvSpPr/>
              <p:nvPr userDrawn="1"/>
            </p:nvSpPr>
            <p:spPr>
              <a:xfrm>
                <a:off x="12315640" y="4836793"/>
                <a:ext cx="885201" cy="462672"/>
              </a:xfrm>
              <a:prstGeom prst="rect">
                <a:avLst/>
              </a:prstGeom>
              <a:solidFill>
                <a:srgbClr val="F8B53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248</a:t>
                </a:r>
                <a:r>
                  <a:rPr kumimoji="1" lang="mr-IN" altLang="zh-CN" sz="700" b="1" dirty="0">
                    <a:solidFill>
                      <a:schemeClr val="tx2"/>
                    </a:solidFill>
                    <a:latin typeface="Arial" charset="0"/>
                    <a:ea typeface="Arial" charset="0"/>
                    <a:cs typeface="Arial" charset="0"/>
                  </a:rPr>
                  <a:t>/</a:t>
                </a:r>
                <a:r>
                  <a:rPr kumimoji="1" lang="en-US" altLang="zh-CN" sz="700" b="1" dirty="0">
                    <a:solidFill>
                      <a:schemeClr val="tx2"/>
                    </a:solidFill>
                    <a:latin typeface="Arial" charset="0"/>
                    <a:ea typeface="Arial" charset="0"/>
                    <a:cs typeface="Arial" charset="0"/>
                  </a:rPr>
                  <a:t>181/60</a:t>
                </a:r>
                <a:endParaRPr kumimoji="1" lang="mr-IN" altLang="zh-CN" sz="700" b="1" dirty="0">
                  <a:solidFill>
                    <a:schemeClr val="tx2"/>
                  </a:solidFill>
                  <a:latin typeface="Arial" charset="0"/>
                  <a:ea typeface="Arial" charset="0"/>
                  <a:cs typeface="Arial" charset="0"/>
                </a:endParaRPr>
              </a:p>
            </p:txBody>
          </p:sp>
          <p:sp>
            <p:nvSpPr>
              <p:cNvPr id="32" name="矩形 17">
                <a:extLst>
                  <a:ext uri="{FF2B5EF4-FFF2-40B4-BE49-F238E27FC236}">
                    <a16:creationId xmlns:a16="http://schemas.microsoft.com/office/drawing/2014/main" id="{C1423292-FF2F-A74C-943E-1C3C47534098}"/>
                  </a:ext>
                </a:extLst>
              </p:cNvPr>
              <p:cNvSpPr/>
              <p:nvPr userDrawn="1"/>
            </p:nvSpPr>
            <p:spPr>
              <a:xfrm>
                <a:off x="12315640" y="4319278"/>
                <a:ext cx="885201" cy="462672"/>
              </a:xfrm>
              <a:prstGeom prst="rect">
                <a:avLst/>
              </a:prstGeom>
              <a:solidFill>
                <a:srgbClr val="EB5C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235</a:t>
                </a:r>
                <a:r>
                  <a:rPr kumimoji="1" lang="mr-IN" altLang="zh-CN" sz="700" b="1" dirty="0">
                    <a:solidFill>
                      <a:schemeClr val="tx2"/>
                    </a:solidFill>
                    <a:latin typeface="Arial" charset="0"/>
                    <a:ea typeface="Arial" charset="0"/>
                    <a:cs typeface="Arial" charset="0"/>
                  </a:rPr>
                  <a:t>/</a:t>
                </a:r>
                <a:r>
                  <a:rPr kumimoji="1" lang="en-US" altLang="zh-CN" sz="700" b="1" dirty="0">
                    <a:solidFill>
                      <a:schemeClr val="tx2"/>
                    </a:solidFill>
                    <a:latin typeface="Arial" charset="0"/>
                    <a:ea typeface="Arial" charset="0"/>
                    <a:cs typeface="Arial" charset="0"/>
                  </a:rPr>
                  <a:t>92/1</a:t>
                </a:r>
                <a:endParaRPr kumimoji="1" lang="mr-IN" altLang="zh-CN" sz="700" b="1" dirty="0">
                  <a:solidFill>
                    <a:schemeClr val="tx2"/>
                  </a:solidFill>
                  <a:latin typeface="Arial" charset="0"/>
                  <a:ea typeface="Arial" charset="0"/>
                  <a:cs typeface="Arial" charset="0"/>
                </a:endParaRPr>
              </a:p>
            </p:txBody>
          </p:sp>
          <p:sp>
            <p:nvSpPr>
              <p:cNvPr id="33" name="矩形 18">
                <a:extLst>
                  <a:ext uri="{FF2B5EF4-FFF2-40B4-BE49-F238E27FC236}">
                    <a16:creationId xmlns:a16="http://schemas.microsoft.com/office/drawing/2014/main" id="{2A29AF15-F5C4-A842-A63B-5DBA549CB92F}"/>
                  </a:ext>
                </a:extLst>
              </p:cNvPr>
              <p:cNvSpPr/>
              <p:nvPr userDrawn="1"/>
            </p:nvSpPr>
            <p:spPr>
              <a:xfrm>
                <a:off x="12315636" y="5880294"/>
                <a:ext cx="911019" cy="462672"/>
              </a:xfrm>
              <a:prstGeom prst="rect">
                <a:avLst/>
              </a:prstGeom>
              <a:solidFill>
                <a:srgbClr val="8989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137/137/137</a:t>
                </a:r>
                <a:endParaRPr kumimoji="1" lang="mr-IN" altLang="zh-CN" sz="700" b="1" dirty="0">
                  <a:solidFill>
                    <a:schemeClr val="tx2"/>
                  </a:solidFill>
                  <a:latin typeface="Arial" charset="0"/>
                  <a:ea typeface="Arial" charset="0"/>
                  <a:cs typeface="Arial" charset="0"/>
                </a:endParaRPr>
              </a:p>
            </p:txBody>
          </p:sp>
          <p:sp>
            <p:nvSpPr>
              <p:cNvPr id="34" name="矩形 19">
                <a:extLst>
                  <a:ext uri="{FF2B5EF4-FFF2-40B4-BE49-F238E27FC236}">
                    <a16:creationId xmlns:a16="http://schemas.microsoft.com/office/drawing/2014/main" id="{E9EA970A-4D36-BC41-B8BE-40DF553320E7}"/>
                  </a:ext>
                </a:extLst>
              </p:cNvPr>
              <p:cNvSpPr/>
              <p:nvPr userDrawn="1"/>
            </p:nvSpPr>
            <p:spPr>
              <a:xfrm>
                <a:off x="12315636" y="5362779"/>
                <a:ext cx="911019" cy="462672"/>
              </a:xfrm>
              <a:prstGeom prst="rect">
                <a:avLst/>
              </a:prstGeom>
              <a:solidFill>
                <a:srgbClr val="23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35/24/21</a:t>
                </a:r>
                <a:endParaRPr kumimoji="1" lang="mr-IN" altLang="zh-CN" sz="700" b="1" dirty="0">
                  <a:solidFill>
                    <a:schemeClr val="tx2"/>
                  </a:solidFill>
                  <a:latin typeface="Arial" charset="0"/>
                  <a:ea typeface="Arial" charset="0"/>
                  <a:cs typeface="Arial" charset="0"/>
                </a:endParaRPr>
              </a:p>
            </p:txBody>
          </p:sp>
          <p:sp>
            <p:nvSpPr>
              <p:cNvPr id="35" name="矩形 22">
                <a:extLst>
                  <a:ext uri="{FF2B5EF4-FFF2-40B4-BE49-F238E27FC236}">
                    <a16:creationId xmlns:a16="http://schemas.microsoft.com/office/drawing/2014/main" id="{14EE21FB-1D92-0241-ABA5-5E9A6AEE0DC8}"/>
                  </a:ext>
                </a:extLst>
              </p:cNvPr>
              <p:cNvSpPr/>
              <p:nvPr userDrawn="1"/>
            </p:nvSpPr>
            <p:spPr>
              <a:xfrm>
                <a:off x="12315636" y="6403948"/>
                <a:ext cx="911019" cy="462672"/>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bg1"/>
                    </a:solidFill>
                    <a:latin typeface="Arial" charset="0"/>
                    <a:ea typeface="Arial" charset="0"/>
                    <a:cs typeface="Arial" charset="0"/>
                  </a:rPr>
                  <a:t>RGB</a:t>
                </a:r>
                <a:r>
                  <a:rPr kumimoji="1" lang="en-US" altLang="zh-CN" sz="700" b="1" dirty="0">
                    <a:solidFill>
                      <a:schemeClr val="bg1"/>
                    </a:solidFill>
                    <a:latin typeface="Arial" charset="0"/>
                    <a:ea typeface="Arial" charset="0"/>
                    <a:cs typeface="Arial" charset="0"/>
                  </a:rPr>
                  <a:t> 221</a:t>
                </a:r>
                <a:r>
                  <a:rPr kumimoji="1" lang="mr-IN" altLang="zh-CN" sz="700" b="1" dirty="0">
                    <a:solidFill>
                      <a:schemeClr val="bg1"/>
                    </a:solidFill>
                    <a:latin typeface="Arial" charset="0"/>
                    <a:ea typeface="Arial" charset="0"/>
                    <a:cs typeface="Arial" charset="0"/>
                  </a:rPr>
                  <a:t>/</a:t>
                </a:r>
                <a:r>
                  <a:rPr kumimoji="1" lang="en-US" altLang="zh-CN" sz="700" b="1" dirty="0">
                    <a:solidFill>
                      <a:schemeClr val="bg1"/>
                    </a:solidFill>
                    <a:latin typeface="Arial" charset="0"/>
                    <a:ea typeface="Arial" charset="0"/>
                    <a:cs typeface="Arial" charset="0"/>
                  </a:rPr>
                  <a:t>221/221</a:t>
                </a:r>
                <a:endParaRPr kumimoji="1" lang="mr-IN" altLang="zh-CN" sz="700" b="1" dirty="0">
                  <a:solidFill>
                    <a:schemeClr val="bg1"/>
                  </a:solidFill>
                  <a:latin typeface="Arial" charset="0"/>
                  <a:ea typeface="Arial" charset="0"/>
                  <a:cs typeface="Arial" charset="0"/>
                </a:endParaRPr>
              </a:p>
            </p:txBody>
          </p:sp>
          <p:sp>
            <p:nvSpPr>
              <p:cNvPr id="36" name="矩形 12">
                <a:extLst>
                  <a:ext uri="{FF2B5EF4-FFF2-40B4-BE49-F238E27FC236}">
                    <a16:creationId xmlns:a16="http://schemas.microsoft.com/office/drawing/2014/main" id="{883734A3-2645-434A-9DCC-1416B6C687CC}"/>
                  </a:ext>
                </a:extLst>
              </p:cNvPr>
              <p:cNvSpPr/>
              <p:nvPr userDrawn="1"/>
            </p:nvSpPr>
            <p:spPr>
              <a:xfrm>
                <a:off x="13288175" y="3785971"/>
                <a:ext cx="885201" cy="462672"/>
              </a:xfrm>
              <a:prstGeom prst="rect">
                <a:avLst/>
              </a:prstGeom>
              <a:solidFill>
                <a:srgbClr val="E98C8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233</a:t>
                </a:r>
                <a:r>
                  <a:rPr kumimoji="1" lang="mr-IN" altLang="zh-CN" sz="700" b="1" dirty="0">
                    <a:solidFill>
                      <a:schemeClr val="tx2"/>
                    </a:solidFill>
                    <a:latin typeface="Arial" charset="0"/>
                    <a:ea typeface="Arial" charset="0"/>
                    <a:cs typeface="Arial" charset="0"/>
                  </a:rPr>
                  <a:t>/</a:t>
                </a:r>
                <a:r>
                  <a:rPr kumimoji="1" lang="en-US" altLang="zh-CN" sz="700" b="1" dirty="0">
                    <a:solidFill>
                      <a:schemeClr val="tx2"/>
                    </a:solidFill>
                    <a:latin typeface="Arial" charset="0"/>
                    <a:ea typeface="Arial" charset="0"/>
                    <a:cs typeface="Arial" charset="0"/>
                  </a:rPr>
                  <a:t>140/128</a:t>
                </a:r>
                <a:endParaRPr kumimoji="1" lang="mr-IN" altLang="zh-CN" sz="700" b="1" dirty="0">
                  <a:solidFill>
                    <a:schemeClr val="tx2"/>
                  </a:solidFill>
                  <a:latin typeface="Arial" charset="0"/>
                  <a:ea typeface="Arial" charset="0"/>
                  <a:cs typeface="Arial" charset="0"/>
                </a:endParaRPr>
              </a:p>
            </p:txBody>
          </p:sp>
          <p:sp>
            <p:nvSpPr>
              <p:cNvPr id="37" name="矩形 13">
                <a:extLst>
                  <a:ext uri="{FF2B5EF4-FFF2-40B4-BE49-F238E27FC236}">
                    <a16:creationId xmlns:a16="http://schemas.microsoft.com/office/drawing/2014/main" id="{1FF13552-FB3D-134A-A80A-6CFB35DFE1A1}"/>
                  </a:ext>
                </a:extLst>
              </p:cNvPr>
              <p:cNvSpPr/>
              <p:nvPr userDrawn="1"/>
            </p:nvSpPr>
            <p:spPr>
              <a:xfrm>
                <a:off x="13288175" y="3259312"/>
                <a:ext cx="885201" cy="462672"/>
              </a:xfrm>
              <a:prstGeom prst="rect">
                <a:avLst/>
              </a:prstGeom>
              <a:solidFill>
                <a:srgbClr val="A72126"/>
              </a:solidFill>
              <a:ln>
                <a:solidFill>
                  <a:srgbClr val="9F000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159</a:t>
                </a:r>
                <a:r>
                  <a:rPr kumimoji="1" lang="mr-IN" altLang="zh-CN" sz="700" b="1" dirty="0">
                    <a:solidFill>
                      <a:schemeClr val="tx2"/>
                    </a:solidFill>
                    <a:latin typeface="Arial" charset="0"/>
                    <a:ea typeface="Arial" charset="0"/>
                    <a:cs typeface="Arial" charset="0"/>
                  </a:rPr>
                  <a:t>/</a:t>
                </a:r>
                <a:r>
                  <a:rPr kumimoji="1" lang="en-US" altLang="zh-CN" sz="700" b="1" dirty="0">
                    <a:solidFill>
                      <a:schemeClr val="tx2"/>
                    </a:solidFill>
                    <a:latin typeface="Arial" charset="0"/>
                    <a:ea typeface="Arial" charset="0"/>
                    <a:cs typeface="Arial" charset="0"/>
                  </a:rPr>
                  <a:t>0/1</a:t>
                </a:r>
                <a:endParaRPr kumimoji="1" lang="mr-IN" altLang="zh-CN" sz="700" b="1" dirty="0">
                  <a:solidFill>
                    <a:schemeClr val="tx2"/>
                  </a:solidFill>
                  <a:latin typeface="Arial" charset="0"/>
                  <a:ea typeface="Arial" charset="0"/>
                  <a:cs typeface="Arial" charset="0"/>
                </a:endParaRPr>
              </a:p>
            </p:txBody>
          </p:sp>
          <p:sp>
            <p:nvSpPr>
              <p:cNvPr id="38" name="矩形 16">
                <a:extLst>
                  <a:ext uri="{FF2B5EF4-FFF2-40B4-BE49-F238E27FC236}">
                    <a16:creationId xmlns:a16="http://schemas.microsoft.com/office/drawing/2014/main" id="{0A96471B-CB12-1443-B01F-C14C9112C149}"/>
                  </a:ext>
                </a:extLst>
              </p:cNvPr>
              <p:cNvSpPr/>
              <p:nvPr userDrawn="1"/>
            </p:nvSpPr>
            <p:spPr>
              <a:xfrm>
                <a:off x="13288175" y="4836793"/>
                <a:ext cx="885201" cy="462672"/>
              </a:xfrm>
              <a:prstGeom prst="rect">
                <a:avLst/>
              </a:prstGeom>
              <a:solidFill>
                <a:srgbClr val="F5DC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bg1"/>
                    </a:solidFill>
                    <a:latin typeface="Arial" charset="0"/>
                    <a:ea typeface="Arial" charset="0"/>
                    <a:cs typeface="Arial" charset="0"/>
                  </a:rPr>
                  <a:t>RGB</a:t>
                </a:r>
                <a:r>
                  <a:rPr kumimoji="1" lang="en-US" altLang="zh-CN" sz="700" b="1" dirty="0">
                    <a:solidFill>
                      <a:schemeClr val="bg1"/>
                    </a:solidFill>
                    <a:latin typeface="Arial" charset="0"/>
                    <a:ea typeface="Arial" charset="0"/>
                    <a:cs typeface="Arial" charset="0"/>
                  </a:rPr>
                  <a:t> 245</a:t>
                </a:r>
                <a:r>
                  <a:rPr kumimoji="1" lang="mr-IN" altLang="zh-CN" sz="700" b="1" dirty="0">
                    <a:solidFill>
                      <a:schemeClr val="bg1"/>
                    </a:solidFill>
                    <a:latin typeface="Arial" charset="0"/>
                    <a:ea typeface="Arial" charset="0"/>
                    <a:cs typeface="Arial" charset="0"/>
                  </a:rPr>
                  <a:t>/</a:t>
                </a:r>
                <a:r>
                  <a:rPr kumimoji="1" lang="en-US" altLang="zh-CN" sz="700" b="1" dirty="0">
                    <a:solidFill>
                      <a:schemeClr val="bg1"/>
                    </a:solidFill>
                    <a:latin typeface="Arial" charset="0"/>
                    <a:ea typeface="Arial" charset="0"/>
                    <a:cs typeface="Arial" charset="0"/>
                  </a:rPr>
                  <a:t>220/87</a:t>
                </a:r>
                <a:endParaRPr kumimoji="1" lang="mr-IN" altLang="zh-CN" sz="700" b="1" dirty="0">
                  <a:solidFill>
                    <a:schemeClr val="bg1"/>
                  </a:solidFill>
                  <a:latin typeface="Arial" charset="0"/>
                  <a:ea typeface="Arial" charset="0"/>
                  <a:cs typeface="Arial" charset="0"/>
                </a:endParaRPr>
              </a:p>
            </p:txBody>
          </p:sp>
          <p:sp>
            <p:nvSpPr>
              <p:cNvPr id="39" name="矩形 17">
                <a:extLst>
                  <a:ext uri="{FF2B5EF4-FFF2-40B4-BE49-F238E27FC236}">
                    <a16:creationId xmlns:a16="http://schemas.microsoft.com/office/drawing/2014/main" id="{61890D59-CF8B-1449-A836-3A304EC9A907}"/>
                  </a:ext>
                </a:extLst>
              </p:cNvPr>
              <p:cNvSpPr/>
              <p:nvPr userDrawn="1"/>
            </p:nvSpPr>
            <p:spPr>
              <a:xfrm>
                <a:off x="13288175" y="4319278"/>
                <a:ext cx="885201" cy="462672"/>
              </a:xfrm>
              <a:prstGeom prst="rect">
                <a:avLst/>
              </a:prstGeom>
              <a:solidFill>
                <a:srgbClr val="F085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240</a:t>
                </a:r>
                <a:r>
                  <a:rPr kumimoji="1" lang="mr-IN" altLang="zh-CN" sz="700" b="1" dirty="0">
                    <a:solidFill>
                      <a:schemeClr val="tx2"/>
                    </a:solidFill>
                    <a:latin typeface="Arial" charset="0"/>
                    <a:ea typeface="Arial" charset="0"/>
                    <a:cs typeface="Arial" charset="0"/>
                  </a:rPr>
                  <a:t>/</a:t>
                </a:r>
                <a:r>
                  <a:rPr kumimoji="1" lang="en-US" altLang="zh-CN" sz="700" b="1" dirty="0">
                    <a:solidFill>
                      <a:schemeClr val="tx2"/>
                    </a:solidFill>
                    <a:latin typeface="Arial" charset="0"/>
                    <a:ea typeface="Arial" charset="0"/>
                    <a:cs typeface="Arial" charset="0"/>
                  </a:rPr>
                  <a:t>133/0</a:t>
                </a:r>
                <a:endParaRPr kumimoji="1" lang="mr-IN" altLang="zh-CN" sz="700" b="1" dirty="0">
                  <a:solidFill>
                    <a:schemeClr val="tx2"/>
                  </a:solidFill>
                  <a:latin typeface="Arial" charset="0"/>
                  <a:ea typeface="Arial" charset="0"/>
                  <a:cs typeface="Arial" charset="0"/>
                </a:endParaRPr>
              </a:p>
            </p:txBody>
          </p:sp>
          <p:sp>
            <p:nvSpPr>
              <p:cNvPr id="40" name="矩形 18">
                <a:extLst>
                  <a:ext uri="{FF2B5EF4-FFF2-40B4-BE49-F238E27FC236}">
                    <a16:creationId xmlns:a16="http://schemas.microsoft.com/office/drawing/2014/main" id="{0466A1E1-E7C7-FD49-9880-9E44BED19FF5}"/>
                  </a:ext>
                </a:extLst>
              </p:cNvPr>
              <p:cNvSpPr/>
              <p:nvPr userDrawn="1"/>
            </p:nvSpPr>
            <p:spPr>
              <a:xfrm>
                <a:off x="13288171" y="5880294"/>
                <a:ext cx="911019" cy="462672"/>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181</a:t>
                </a:r>
                <a:r>
                  <a:rPr kumimoji="1" lang="mr-IN" altLang="zh-CN" sz="700" b="1" dirty="0">
                    <a:solidFill>
                      <a:schemeClr val="tx2"/>
                    </a:solidFill>
                    <a:latin typeface="Arial" charset="0"/>
                    <a:ea typeface="Arial" charset="0"/>
                    <a:cs typeface="Arial" charset="0"/>
                  </a:rPr>
                  <a:t>/</a:t>
                </a:r>
                <a:r>
                  <a:rPr kumimoji="1" lang="en-US" altLang="zh-CN" sz="700" b="1" dirty="0">
                    <a:solidFill>
                      <a:schemeClr val="tx2"/>
                    </a:solidFill>
                    <a:latin typeface="Arial" charset="0"/>
                    <a:ea typeface="Arial" charset="0"/>
                    <a:cs typeface="Arial" charset="0"/>
                  </a:rPr>
                  <a:t>181/181</a:t>
                </a:r>
                <a:endParaRPr kumimoji="1" lang="mr-IN" altLang="zh-CN" sz="700" b="1" dirty="0">
                  <a:solidFill>
                    <a:schemeClr val="tx2"/>
                  </a:solidFill>
                  <a:latin typeface="Arial" charset="0"/>
                  <a:ea typeface="Arial" charset="0"/>
                  <a:cs typeface="Arial" charset="0"/>
                </a:endParaRPr>
              </a:p>
            </p:txBody>
          </p:sp>
          <p:sp>
            <p:nvSpPr>
              <p:cNvPr id="42" name="矩形 19">
                <a:extLst>
                  <a:ext uri="{FF2B5EF4-FFF2-40B4-BE49-F238E27FC236}">
                    <a16:creationId xmlns:a16="http://schemas.microsoft.com/office/drawing/2014/main" id="{B21AD6AC-1275-0142-A9EA-D77B26CB40EF}"/>
                  </a:ext>
                </a:extLst>
              </p:cNvPr>
              <p:cNvSpPr/>
              <p:nvPr userDrawn="1"/>
            </p:nvSpPr>
            <p:spPr>
              <a:xfrm>
                <a:off x="13288171" y="5362779"/>
                <a:ext cx="911019" cy="462672"/>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89</a:t>
                </a:r>
                <a:r>
                  <a:rPr kumimoji="1" lang="mr-IN" altLang="zh-CN" sz="700" b="1" dirty="0">
                    <a:solidFill>
                      <a:schemeClr val="tx2"/>
                    </a:solidFill>
                    <a:latin typeface="Arial" charset="0"/>
                    <a:ea typeface="Arial" charset="0"/>
                    <a:cs typeface="Arial" charset="0"/>
                  </a:rPr>
                  <a:t>/</a:t>
                </a:r>
                <a:r>
                  <a:rPr kumimoji="1" lang="en-US" altLang="zh-CN" sz="700" b="1" dirty="0">
                    <a:solidFill>
                      <a:schemeClr val="tx2"/>
                    </a:solidFill>
                    <a:latin typeface="Arial" charset="0"/>
                    <a:ea typeface="Arial" charset="0"/>
                    <a:cs typeface="Arial" charset="0"/>
                  </a:rPr>
                  <a:t>87/87</a:t>
                </a:r>
                <a:endParaRPr kumimoji="1" lang="mr-IN" altLang="zh-CN" sz="700" b="1" dirty="0">
                  <a:solidFill>
                    <a:schemeClr val="tx2"/>
                  </a:solidFill>
                  <a:latin typeface="Arial" charset="0"/>
                  <a:ea typeface="Arial" charset="0"/>
                  <a:cs typeface="Arial" charset="0"/>
                </a:endParaRPr>
              </a:p>
            </p:txBody>
          </p:sp>
          <p:sp>
            <p:nvSpPr>
              <p:cNvPr id="43" name="矩形 22">
                <a:extLst>
                  <a:ext uri="{FF2B5EF4-FFF2-40B4-BE49-F238E27FC236}">
                    <a16:creationId xmlns:a16="http://schemas.microsoft.com/office/drawing/2014/main" id="{238BAC2A-AE09-A84D-875D-8472236D6610}"/>
                  </a:ext>
                </a:extLst>
              </p:cNvPr>
              <p:cNvSpPr/>
              <p:nvPr userDrawn="1"/>
            </p:nvSpPr>
            <p:spPr>
              <a:xfrm>
                <a:off x="13288171" y="6403948"/>
                <a:ext cx="911019" cy="462672"/>
              </a:xfrm>
              <a:prstGeom prst="rect">
                <a:avLst/>
              </a:prstGeom>
              <a:solidFill>
                <a:srgbClr val="FFFFFF"/>
              </a:solidFill>
              <a:ln w="6350">
                <a:solidFill>
                  <a:schemeClr val="bg1">
                    <a:lumMod val="10000"/>
                    <a:lumOff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bg1"/>
                    </a:solidFill>
                    <a:latin typeface="Arial" charset="0"/>
                    <a:ea typeface="Arial" charset="0"/>
                    <a:cs typeface="Arial" charset="0"/>
                  </a:rPr>
                  <a:t>RGB</a:t>
                </a:r>
                <a:r>
                  <a:rPr kumimoji="1" lang="en-US" altLang="zh-CN" sz="700" b="1" dirty="0">
                    <a:solidFill>
                      <a:schemeClr val="bg1"/>
                    </a:solidFill>
                    <a:latin typeface="Arial" charset="0"/>
                    <a:ea typeface="Arial" charset="0"/>
                    <a:cs typeface="Arial" charset="0"/>
                  </a:rPr>
                  <a:t> 255</a:t>
                </a:r>
                <a:r>
                  <a:rPr kumimoji="1" lang="mr-IN" altLang="zh-CN" sz="700" b="1" dirty="0">
                    <a:solidFill>
                      <a:schemeClr val="bg1"/>
                    </a:solidFill>
                    <a:latin typeface="Arial" charset="0"/>
                    <a:ea typeface="Arial" charset="0"/>
                    <a:cs typeface="Arial" charset="0"/>
                  </a:rPr>
                  <a:t>/</a:t>
                </a:r>
                <a:r>
                  <a:rPr kumimoji="1" lang="en-US" altLang="zh-CN" sz="700" b="1" dirty="0">
                    <a:solidFill>
                      <a:schemeClr val="bg1"/>
                    </a:solidFill>
                    <a:latin typeface="Arial" charset="0"/>
                    <a:ea typeface="Arial" charset="0"/>
                    <a:cs typeface="Arial" charset="0"/>
                  </a:rPr>
                  <a:t>255/255</a:t>
                </a:r>
                <a:endParaRPr kumimoji="1" lang="mr-IN" altLang="zh-CN" sz="700" b="1" dirty="0">
                  <a:solidFill>
                    <a:schemeClr val="bg1"/>
                  </a:solidFill>
                  <a:latin typeface="Arial" charset="0"/>
                  <a:ea typeface="Arial" charset="0"/>
                  <a:cs typeface="Arial" charset="0"/>
                </a:endParaRPr>
              </a:p>
            </p:txBody>
          </p:sp>
        </p:grpSp>
      </p:grpSp>
    </p:spTree>
    <p:extLst>
      <p:ext uri="{BB962C8B-B14F-4D97-AF65-F5344CB8AC3E}">
        <p14:creationId xmlns:p14="http://schemas.microsoft.com/office/powerpoint/2010/main" val="918684776"/>
      </p:ext>
    </p:extLst>
  </p:cSld>
  <p:clrMap bg1="lt1" tx1="dk1" bg2="lt2" tx2="dk2" accent1="accent1" accent2="accent2" accent3="accent3" accent4="accent4" accent5="accent5" accent6="accent6" hlink="hlink" folHlink="folHlink"/>
  <p:hf hdr="0" ftr="0" dt="0"/>
  <p:txStyles>
    <p:titleStyle>
      <a:lvl1pPr algn="l" defTabSz="1187323" rtl="0" eaLnBrk="1" latinLnBrk="0" hangingPunct="1">
        <a:lnSpc>
          <a:spcPct val="90000"/>
        </a:lnSpc>
        <a:spcBef>
          <a:spcPct val="0"/>
        </a:spcBef>
        <a:buNone/>
        <a:defRPr sz="5714" kern="1200">
          <a:solidFill>
            <a:schemeClr val="tx1"/>
          </a:solidFill>
          <a:latin typeface="+mj-lt"/>
          <a:ea typeface="+mj-ea"/>
          <a:cs typeface="+mj-cs"/>
        </a:defRPr>
      </a:lvl1pPr>
    </p:titleStyle>
    <p:bodyStyle>
      <a:lvl1pPr marL="296831" indent="-296831" algn="l" defTabSz="1187323" rtl="0" eaLnBrk="1" latinLnBrk="0" hangingPunct="1">
        <a:lnSpc>
          <a:spcPct val="90000"/>
        </a:lnSpc>
        <a:spcBef>
          <a:spcPts val="1298"/>
        </a:spcBef>
        <a:buFont typeface="Arial" panose="020B0604020202020204" pitchFamily="34" charset="0"/>
        <a:buChar char="•"/>
        <a:defRPr sz="3635" kern="1200">
          <a:solidFill>
            <a:schemeClr val="tx1"/>
          </a:solidFill>
          <a:latin typeface="+mn-lt"/>
          <a:ea typeface="+mn-ea"/>
          <a:cs typeface="+mn-cs"/>
        </a:defRPr>
      </a:lvl1pPr>
      <a:lvl2pPr marL="890493" indent="-296831" algn="l" defTabSz="1187323" rtl="0" eaLnBrk="1" latinLnBrk="0" hangingPunct="1">
        <a:lnSpc>
          <a:spcPct val="90000"/>
        </a:lnSpc>
        <a:spcBef>
          <a:spcPts val="650"/>
        </a:spcBef>
        <a:buFont typeface="Arial" panose="020B0604020202020204" pitchFamily="34" charset="0"/>
        <a:buChar char="•"/>
        <a:defRPr sz="3117" kern="1200">
          <a:solidFill>
            <a:schemeClr val="tx1"/>
          </a:solidFill>
          <a:latin typeface="+mn-lt"/>
          <a:ea typeface="+mn-ea"/>
          <a:cs typeface="+mn-cs"/>
        </a:defRPr>
      </a:lvl2pPr>
      <a:lvl3pPr marL="1484154" indent="-296831" algn="l" defTabSz="1187323" rtl="0" eaLnBrk="1" latinLnBrk="0" hangingPunct="1">
        <a:lnSpc>
          <a:spcPct val="90000"/>
        </a:lnSpc>
        <a:spcBef>
          <a:spcPts val="650"/>
        </a:spcBef>
        <a:buFont typeface="Arial" panose="020B0604020202020204" pitchFamily="34" charset="0"/>
        <a:buChar char="•"/>
        <a:defRPr sz="2597" kern="1200">
          <a:solidFill>
            <a:schemeClr val="tx1"/>
          </a:solidFill>
          <a:latin typeface="+mn-lt"/>
          <a:ea typeface="+mn-ea"/>
          <a:cs typeface="+mn-cs"/>
        </a:defRPr>
      </a:lvl3pPr>
      <a:lvl4pPr marL="2077817"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4pPr>
      <a:lvl5pPr marL="2671478"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458">
          <p15:clr>
            <a:srgbClr val="F26B43"/>
          </p15:clr>
        </p15:guide>
        <p15:guide id="4" pos="7225">
          <p15:clr>
            <a:srgbClr val="F26B43"/>
          </p15:clr>
        </p15:guide>
        <p15:guide id="5" orient="horz" pos="410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020A3438-75F7-4A36-BCA0-15ADD582A16B}"/>
              </a:ext>
            </a:extLst>
          </p:cNvPr>
          <p:cNvSpPr/>
          <p:nvPr userDrawn="1"/>
        </p:nvSpPr>
        <p:spPr>
          <a:xfrm>
            <a:off x="0" y="0"/>
            <a:ext cx="12192000" cy="6856285"/>
          </a:xfrm>
          <a:prstGeom prst="rect">
            <a:avLst/>
          </a:prstGeom>
          <a:solidFill>
            <a:srgbClr val="FAFA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方正兰亭黑简体"/>
              <a:cs typeface="+mn-cs"/>
            </a:endParaRPr>
          </a:p>
        </p:txBody>
      </p:sp>
    </p:spTree>
    <p:extLst>
      <p:ext uri="{BB962C8B-B14F-4D97-AF65-F5344CB8AC3E}">
        <p14:creationId xmlns:p14="http://schemas.microsoft.com/office/powerpoint/2010/main" val="1536110835"/>
      </p:ext>
    </p:extLst>
  </p:cSld>
  <p:clrMap bg1="lt1" tx1="dk1" bg2="lt2" tx2="dk2" accent1="accent1" accent2="accent2" accent3="accent3" accent4="accent4" accent5="accent5" accent6="accent6" hlink="hlink" folHlink="folHlink"/>
  <p:sldLayoutIdLst>
    <p:sldLayoutId id="2147483666"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3031911"/>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Lst>
  <p:hf hdr="0" ftr="0" dt="0"/>
  <p:txStyles>
    <p:titleStyle>
      <a:lvl1pPr algn="l" rtl="0" eaLnBrk="0" fontAlgn="base" hangingPunct="0">
        <a:lnSpc>
          <a:spcPct val="90000"/>
        </a:lnSpc>
        <a:spcBef>
          <a:spcPct val="0"/>
        </a:spcBef>
        <a:spcAft>
          <a:spcPct val="0"/>
        </a:spcAft>
        <a:defRPr sz="440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algn="l" rtl="0" eaLnBrk="0" fontAlgn="base" hangingPunct="0">
        <a:lnSpc>
          <a:spcPct val="90000"/>
        </a:lnSpc>
        <a:spcBef>
          <a:spcPct val="0"/>
        </a:spcBef>
        <a:spcAft>
          <a:spcPct val="0"/>
        </a:spcAft>
        <a:defRPr sz="4400">
          <a:solidFill>
            <a:schemeClr val="tx1"/>
          </a:solidFill>
          <a:latin typeface="方正兰亭黑简体" panose="02000000000000000000" pitchFamily="2" charset="-122"/>
          <a:ea typeface="方正兰亭黑简体" panose="02000000000000000000" pitchFamily="2" charset="-122"/>
        </a:defRPr>
      </a:lvl2pPr>
      <a:lvl3pPr algn="l" rtl="0" eaLnBrk="0" fontAlgn="base" hangingPunct="0">
        <a:lnSpc>
          <a:spcPct val="90000"/>
        </a:lnSpc>
        <a:spcBef>
          <a:spcPct val="0"/>
        </a:spcBef>
        <a:spcAft>
          <a:spcPct val="0"/>
        </a:spcAft>
        <a:defRPr sz="4400">
          <a:solidFill>
            <a:schemeClr val="tx1"/>
          </a:solidFill>
          <a:latin typeface="方正兰亭黑简体" panose="02000000000000000000" pitchFamily="2" charset="-122"/>
          <a:ea typeface="方正兰亭黑简体" panose="02000000000000000000" pitchFamily="2" charset="-122"/>
        </a:defRPr>
      </a:lvl3pPr>
      <a:lvl4pPr algn="l" rtl="0" eaLnBrk="0" fontAlgn="base" hangingPunct="0">
        <a:lnSpc>
          <a:spcPct val="90000"/>
        </a:lnSpc>
        <a:spcBef>
          <a:spcPct val="0"/>
        </a:spcBef>
        <a:spcAft>
          <a:spcPct val="0"/>
        </a:spcAft>
        <a:defRPr sz="4400">
          <a:solidFill>
            <a:schemeClr val="tx1"/>
          </a:solidFill>
          <a:latin typeface="方正兰亭黑简体" panose="02000000000000000000" pitchFamily="2" charset="-122"/>
          <a:ea typeface="方正兰亭黑简体" panose="02000000000000000000" pitchFamily="2" charset="-122"/>
        </a:defRPr>
      </a:lvl4pPr>
      <a:lvl5pPr algn="l" rtl="0" eaLnBrk="0" fontAlgn="base" hangingPunct="0">
        <a:lnSpc>
          <a:spcPct val="90000"/>
        </a:lnSpc>
        <a:spcBef>
          <a:spcPct val="0"/>
        </a:spcBef>
        <a:spcAft>
          <a:spcPct val="0"/>
        </a:spcAft>
        <a:defRPr sz="4400">
          <a:solidFill>
            <a:schemeClr val="tx1"/>
          </a:solidFill>
          <a:latin typeface="方正兰亭黑简体" panose="02000000000000000000" pitchFamily="2" charset="-122"/>
          <a:ea typeface="方正兰亭黑简体" panose="02000000000000000000" pitchFamily="2" charset="-122"/>
        </a:defRPr>
      </a:lvl5pPr>
      <a:lvl6pPr marL="457200" algn="l" rtl="0" fontAlgn="base">
        <a:lnSpc>
          <a:spcPct val="90000"/>
        </a:lnSpc>
        <a:spcBef>
          <a:spcPct val="0"/>
        </a:spcBef>
        <a:spcAft>
          <a:spcPct val="0"/>
        </a:spcAft>
        <a:defRPr sz="4400">
          <a:solidFill>
            <a:schemeClr val="tx1"/>
          </a:solidFill>
          <a:latin typeface="方正兰亭黑简体" panose="02000000000000000000" pitchFamily="2" charset="-122"/>
          <a:ea typeface="方正兰亭黑简体" panose="02000000000000000000" pitchFamily="2" charset="-122"/>
        </a:defRPr>
      </a:lvl6pPr>
      <a:lvl7pPr marL="914400" algn="l" rtl="0" fontAlgn="base">
        <a:lnSpc>
          <a:spcPct val="90000"/>
        </a:lnSpc>
        <a:spcBef>
          <a:spcPct val="0"/>
        </a:spcBef>
        <a:spcAft>
          <a:spcPct val="0"/>
        </a:spcAft>
        <a:defRPr sz="4400">
          <a:solidFill>
            <a:schemeClr val="tx1"/>
          </a:solidFill>
          <a:latin typeface="方正兰亭黑简体" panose="02000000000000000000" pitchFamily="2" charset="-122"/>
          <a:ea typeface="方正兰亭黑简体" panose="02000000000000000000" pitchFamily="2" charset="-122"/>
        </a:defRPr>
      </a:lvl7pPr>
      <a:lvl8pPr marL="1371600" algn="l" rtl="0" fontAlgn="base">
        <a:lnSpc>
          <a:spcPct val="90000"/>
        </a:lnSpc>
        <a:spcBef>
          <a:spcPct val="0"/>
        </a:spcBef>
        <a:spcAft>
          <a:spcPct val="0"/>
        </a:spcAft>
        <a:defRPr sz="4400">
          <a:solidFill>
            <a:schemeClr val="tx1"/>
          </a:solidFill>
          <a:latin typeface="方正兰亭黑简体" panose="02000000000000000000" pitchFamily="2" charset="-122"/>
          <a:ea typeface="方正兰亭黑简体" panose="02000000000000000000" pitchFamily="2" charset="-122"/>
        </a:defRPr>
      </a:lvl8pPr>
      <a:lvl9pPr marL="1828800" algn="l" rtl="0" fontAlgn="base">
        <a:lnSpc>
          <a:spcPct val="90000"/>
        </a:lnSpc>
        <a:spcBef>
          <a:spcPct val="0"/>
        </a:spcBef>
        <a:spcAft>
          <a:spcPct val="0"/>
        </a:spcAft>
        <a:defRPr sz="4400">
          <a:solidFill>
            <a:schemeClr val="tx1"/>
          </a:solidFill>
          <a:latin typeface="方正兰亭黑简体" panose="02000000000000000000" pitchFamily="2" charset="-122"/>
          <a:ea typeface="方正兰亭黑简体" panose="02000000000000000000"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738234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Lst>
  <p:txStyles>
    <p:titleStyle>
      <a:lvl1pPr algn="l" defTabSz="914400" rtl="0" eaLnBrk="1" latinLnBrk="0" hangingPunct="1">
        <a:lnSpc>
          <a:spcPct val="90000"/>
        </a:lnSpc>
        <a:spcBef>
          <a:spcPct val="0"/>
        </a:spcBef>
        <a:buNone/>
        <a:defRPr sz="440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3636493"/>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Lst>
  <p:txStyles>
    <p:titleStyle>
      <a:lvl1pPr algn="l" defTabSz="914034" rtl="0" eaLnBrk="1" latinLnBrk="0" hangingPunct="1">
        <a:lnSpc>
          <a:spcPct val="90000"/>
        </a:lnSpc>
        <a:spcBef>
          <a:spcPct val="0"/>
        </a:spcBef>
        <a:buNone/>
        <a:defRPr sz="4398"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p:titleStyle>
    <p:bodyStyle>
      <a:lvl1pPr marL="228509" indent="-228509" algn="l" defTabSz="914034" rtl="0" eaLnBrk="1" latinLnBrk="0" hangingPunct="1">
        <a:lnSpc>
          <a:spcPct val="90000"/>
        </a:lnSpc>
        <a:spcBef>
          <a:spcPts val="1000"/>
        </a:spcBef>
        <a:buFont typeface="Arial" panose="020B0604020202020204" pitchFamily="34" charset="0"/>
        <a:buChar char="•"/>
        <a:defRPr sz="2799"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685526" indent="-228509" algn="l" defTabSz="914034" rtl="0" eaLnBrk="1" latinLnBrk="0" hangingPunct="1">
        <a:lnSpc>
          <a:spcPct val="90000"/>
        </a:lnSpc>
        <a:spcBef>
          <a:spcPts val="500"/>
        </a:spcBef>
        <a:buFont typeface="Arial" panose="020B0604020202020204" pitchFamily="34" charset="0"/>
        <a:buChar char="•"/>
        <a:defRPr sz="2399"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1142543" indent="-228509" algn="l" defTabSz="914034" rtl="0" eaLnBrk="1" latinLnBrk="0" hangingPunct="1">
        <a:lnSpc>
          <a:spcPct val="90000"/>
        </a:lnSpc>
        <a:spcBef>
          <a:spcPts val="500"/>
        </a:spcBef>
        <a:buFont typeface="Arial" panose="020B0604020202020204" pitchFamily="34" charset="0"/>
        <a:buChar char="•"/>
        <a:defRPr sz="1999"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599560"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56577"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smtClean="0"/>
              <a:t>6/3/2024</a:t>
            </a:fld>
            <a:endParaRPr lang="en-US" dirty="0"/>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smtClean="0"/>
              <a:t>‹#›</a:t>
            </a:fld>
            <a:endParaRPr lang="en-US" dirty="0"/>
          </a:p>
        </p:txBody>
      </p:sp>
    </p:spTree>
    <p:extLst>
      <p:ext uri="{BB962C8B-B14F-4D97-AF65-F5344CB8AC3E}">
        <p14:creationId xmlns:p14="http://schemas.microsoft.com/office/powerpoint/2010/main" val="726808588"/>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Lst>
  <p:txStyles>
    <p:titleStyle>
      <a:lvl1pPr algn="l" defTabSz="91438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7" indent="-228597" algn="l" defTabSz="91438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9" indent="-228597" algn="l" defTabSz="91438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82" indent="-228597" algn="l" defTabSz="91438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75" indent="-228597" algn="l" defTabSz="91438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68" indent="-228597" algn="l" defTabSz="91438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61" indent="-228597" algn="l" defTabSz="91438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54" indent="-228597" algn="l" defTabSz="91438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47" indent="-228597" algn="l" defTabSz="91438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39" indent="-228597" algn="l" defTabSz="91438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86" rtl="0" eaLnBrk="1" latinLnBrk="0" hangingPunct="1">
        <a:defRPr sz="1800" kern="1200">
          <a:solidFill>
            <a:schemeClr val="tx1"/>
          </a:solidFill>
          <a:latin typeface="+mn-lt"/>
          <a:ea typeface="+mn-ea"/>
          <a:cs typeface="+mn-cs"/>
        </a:defRPr>
      </a:lvl1pPr>
      <a:lvl2pPr marL="457193" algn="l" defTabSz="914386" rtl="0" eaLnBrk="1" latinLnBrk="0" hangingPunct="1">
        <a:defRPr sz="1800" kern="1200">
          <a:solidFill>
            <a:schemeClr val="tx1"/>
          </a:solidFill>
          <a:latin typeface="+mn-lt"/>
          <a:ea typeface="+mn-ea"/>
          <a:cs typeface="+mn-cs"/>
        </a:defRPr>
      </a:lvl2pPr>
      <a:lvl3pPr marL="914386" algn="l" defTabSz="914386" rtl="0" eaLnBrk="1" latinLnBrk="0" hangingPunct="1">
        <a:defRPr sz="1800" kern="1200">
          <a:solidFill>
            <a:schemeClr val="tx1"/>
          </a:solidFill>
          <a:latin typeface="+mn-lt"/>
          <a:ea typeface="+mn-ea"/>
          <a:cs typeface="+mn-cs"/>
        </a:defRPr>
      </a:lvl3pPr>
      <a:lvl4pPr marL="1371579" algn="l" defTabSz="914386" rtl="0" eaLnBrk="1" latinLnBrk="0" hangingPunct="1">
        <a:defRPr sz="1800" kern="1200">
          <a:solidFill>
            <a:schemeClr val="tx1"/>
          </a:solidFill>
          <a:latin typeface="+mn-lt"/>
          <a:ea typeface="+mn-ea"/>
          <a:cs typeface="+mn-cs"/>
        </a:defRPr>
      </a:lvl4pPr>
      <a:lvl5pPr marL="1828772" algn="l" defTabSz="914386" rtl="0" eaLnBrk="1" latinLnBrk="0" hangingPunct="1">
        <a:defRPr sz="1800" kern="1200">
          <a:solidFill>
            <a:schemeClr val="tx1"/>
          </a:solidFill>
          <a:latin typeface="+mn-lt"/>
          <a:ea typeface="+mn-ea"/>
          <a:cs typeface="+mn-cs"/>
        </a:defRPr>
      </a:lvl5pPr>
      <a:lvl6pPr marL="2285965" algn="l" defTabSz="914386" rtl="0" eaLnBrk="1" latinLnBrk="0" hangingPunct="1">
        <a:defRPr sz="1800" kern="1200">
          <a:solidFill>
            <a:schemeClr val="tx1"/>
          </a:solidFill>
          <a:latin typeface="+mn-lt"/>
          <a:ea typeface="+mn-ea"/>
          <a:cs typeface="+mn-cs"/>
        </a:defRPr>
      </a:lvl6pPr>
      <a:lvl7pPr marL="2743158" algn="l" defTabSz="914386" rtl="0" eaLnBrk="1" latinLnBrk="0" hangingPunct="1">
        <a:defRPr sz="1800" kern="1200">
          <a:solidFill>
            <a:schemeClr val="tx1"/>
          </a:solidFill>
          <a:latin typeface="+mn-lt"/>
          <a:ea typeface="+mn-ea"/>
          <a:cs typeface="+mn-cs"/>
        </a:defRPr>
      </a:lvl7pPr>
      <a:lvl8pPr marL="3200350" algn="l" defTabSz="914386" rtl="0" eaLnBrk="1" latinLnBrk="0" hangingPunct="1">
        <a:defRPr sz="1800" kern="1200">
          <a:solidFill>
            <a:schemeClr val="tx1"/>
          </a:solidFill>
          <a:latin typeface="+mn-lt"/>
          <a:ea typeface="+mn-ea"/>
          <a:cs typeface="+mn-cs"/>
        </a:defRPr>
      </a:lvl8pPr>
      <a:lvl9pPr marL="3657543" algn="l" defTabSz="914386"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rgbClr val="232424"/>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19181AA-8E93-7743-ADEB-8A06A0DFC13A}"/>
              </a:ext>
            </a:extLst>
          </p:cNvPr>
          <p:cNvSpPr/>
          <p:nvPr userDrawn="1"/>
        </p:nvSpPr>
        <p:spPr>
          <a:xfrm>
            <a:off x="0" y="5590906"/>
            <a:ext cx="12192000" cy="1267097"/>
          </a:xfrm>
          <a:prstGeom prst="rect">
            <a:avLst/>
          </a:prstGeom>
          <a:solidFill>
            <a:srgbClr val="23242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68" tIns="45684" rIns="91368" bIns="45684" numCol="1" spcCol="0" rtlCol="0" fromWordArt="0" anchor="ctr" anchorCtr="0" forceAA="0" compatLnSpc="1">
            <a:prstTxWarp prst="textNoShape">
              <a:avLst/>
            </a:prstTxWarp>
            <a:noAutofit/>
          </a:bodyPr>
          <a:lstStyle/>
          <a:p>
            <a:pPr algn="ctr"/>
            <a:endParaRPr lang="en-US" sz="1798" dirty="0"/>
          </a:p>
        </p:txBody>
      </p:sp>
    </p:spTree>
    <p:extLst>
      <p:ext uri="{BB962C8B-B14F-4D97-AF65-F5344CB8AC3E}">
        <p14:creationId xmlns:p14="http://schemas.microsoft.com/office/powerpoint/2010/main" val="1478671774"/>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Lst>
  <p:hf hdr="0" ftr="0" dt="0"/>
  <p:txStyles>
    <p:titleStyle>
      <a:lvl1pPr algn="l" defTabSz="913668" rtl="0" eaLnBrk="1" latinLnBrk="0" hangingPunct="1">
        <a:lnSpc>
          <a:spcPts val="3438"/>
        </a:lnSpc>
        <a:spcBef>
          <a:spcPct val="0"/>
        </a:spcBef>
        <a:buNone/>
        <a:defRPr sz="3198"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3668"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6834" indent="0" algn="l" defTabSz="913668"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3668" indent="0" algn="l" defTabSz="913668"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0503" indent="0" algn="l" defTabSz="913668"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7337" indent="0" algn="l" defTabSz="913668"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2589" indent="-228418" algn="l" defTabSz="913668" rtl="0" eaLnBrk="1" latinLnBrk="0" hangingPunct="1">
        <a:lnSpc>
          <a:spcPct val="90000"/>
        </a:lnSpc>
        <a:spcBef>
          <a:spcPts val="500"/>
        </a:spcBef>
        <a:buFont typeface="Arial" panose="020B0604020202020204" pitchFamily="34" charset="0"/>
        <a:buChar char="•"/>
        <a:defRPr sz="1798" kern="1200">
          <a:solidFill>
            <a:schemeClr val="tx1"/>
          </a:solidFill>
          <a:latin typeface="+mn-lt"/>
          <a:ea typeface="+mn-ea"/>
          <a:cs typeface="+mn-cs"/>
        </a:defRPr>
      </a:lvl6pPr>
      <a:lvl7pPr marL="2969423" indent="-228418" algn="l" defTabSz="913668" rtl="0" eaLnBrk="1" latinLnBrk="0" hangingPunct="1">
        <a:lnSpc>
          <a:spcPct val="90000"/>
        </a:lnSpc>
        <a:spcBef>
          <a:spcPts val="500"/>
        </a:spcBef>
        <a:buFont typeface="Arial" panose="020B0604020202020204" pitchFamily="34" charset="0"/>
        <a:buChar char="•"/>
        <a:defRPr sz="1798" kern="1200">
          <a:solidFill>
            <a:schemeClr val="tx1"/>
          </a:solidFill>
          <a:latin typeface="+mn-lt"/>
          <a:ea typeface="+mn-ea"/>
          <a:cs typeface="+mn-cs"/>
        </a:defRPr>
      </a:lvl7pPr>
      <a:lvl8pPr marL="3426257" indent="-228418" algn="l" defTabSz="913668" rtl="0" eaLnBrk="1" latinLnBrk="0" hangingPunct="1">
        <a:lnSpc>
          <a:spcPct val="90000"/>
        </a:lnSpc>
        <a:spcBef>
          <a:spcPts val="500"/>
        </a:spcBef>
        <a:buFont typeface="Arial" panose="020B0604020202020204" pitchFamily="34" charset="0"/>
        <a:buChar char="•"/>
        <a:defRPr sz="1798" kern="1200">
          <a:solidFill>
            <a:schemeClr val="tx1"/>
          </a:solidFill>
          <a:latin typeface="+mn-lt"/>
          <a:ea typeface="+mn-ea"/>
          <a:cs typeface="+mn-cs"/>
        </a:defRPr>
      </a:lvl8pPr>
      <a:lvl9pPr marL="3883092" indent="-228418" algn="l" defTabSz="913668" rtl="0" eaLnBrk="1" latinLnBrk="0" hangingPunct="1">
        <a:lnSpc>
          <a:spcPct val="90000"/>
        </a:lnSpc>
        <a:spcBef>
          <a:spcPts val="500"/>
        </a:spcBef>
        <a:buFont typeface="Arial" panose="020B0604020202020204" pitchFamily="34" charset="0"/>
        <a:buChar char="•"/>
        <a:defRPr sz="1798" kern="1200">
          <a:solidFill>
            <a:schemeClr val="tx1"/>
          </a:solidFill>
          <a:latin typeface="+mn-lt"/>
          <a:ea typeface="+mn-ea"/>
          <a:cs typeface="+mn-cs"/>
        </a:defRPr>
      </a:lvl9pPr>
    </p:bodyStyle>
    <p:otherStyle>
      <a:defPPr>
        <a:defRPr lang="en-US"/>
      </a:defPPr>
      <a:lvl1pPr marL="0" algn="l" defTabSz="913668" rtl="0" eaLnBrk="1" latinLnBrk="0" hangingPunct="1">
        <a:defRPr sz="1798" kern="1200">
          <a:solidFill>
            <a:schemeClr val="tx1"/>
          </a:solidFill>
          <a:latin typeface="+mn-lt"/>
          <a:ea typeface="+mn-ea"/>
          <a:cs typeface="+mn-cs"/>
        </a:defRPr>
      </a:lvl1pPr>
      <a:lvl2pPr marL="456834" algn="l" defTabSz="913668" rtl="0" eaLnBrk="1" latinLnBrk="0" hangingPunct="1">
        <a:defRPr sz="1798" kern="1200">
          <a:solidFill>
            <a:schemeClr val="tx1"/>
          </a:solidFill>
          <a:latin typeface="+mn-lt"/>
          <a:ea typeface="+mn-ea"/>
          <a:cs typeface="+mn-cs"/>
        </a:defRPr>
      </a:lvl2pPr>
      <a:lvl3pPr marL="913668" algn="l" defTabSz="913668" rtl="0" eaLnBrk="1" latinLnBrk="0" hangingPunct="1">
        <a:defRPr sz="1798" kern="1200">
          <a:solidFill>
            <a:schemeClr val="tx1"/>
          </a:solidFill>
          <a:latin typeface="+mn-lt"/>
          <a:ea typeface="+mn-ea"/>
          <a:cs typeface="+mn-cs"/>
        </a:defRPr>
      </a:lvl3pPr>
      <a:lvl4pPr marL="1370503" algn="l" defTabSz="913668" rtl="0" eaLnBrk="1" latinLnBrk="0" hangingPunct="1">
        <a:defRPr sz="1798" kern="1200">
          <a:solidFill>
            <a:schemeClr val="tx1"/>
          </a:solidFill>
          <a:latin typeface="+mn-lt"/>
          <a:ea typeface="+mn-ea"/>
          <a:cs typeface="+mn-cs"/>
        </a:defRPr>
      </a:lvl4pPr>
      <a:lvl5pPr marL="1827337" algn="l" defTabSz="913668" rtl="0" eaLnBrk="1" latinLnBrk="0" hangingPunct="1">
        <a:defRPr sz="1798" kern="1200">
          <a:solidFill>
            <a:schemeClr val="tx1"/>
          </a:solidFill>
          <a:latin typeface="+mn-lt"/>
          <a:ea typeface="+mn-ea"/>
          <a:cs typeface="+mn-cs"/>
        </a:defRPr>
      </a:lvl5pPr>
      <a:lvl6pPr marL="2284172" algn="l" defTabSz="913668" rtl="0" eaLnBrk="1" latinLnBrk="0" hangingPunct="1">
        <a:defRPr sz="1798" kern="1200">
          <a:solidFill>
            <a:schemeClr val="tx1"/>
          </a:solidFill>
          <a:latin typeface="+mn-lt"/>
          <a:ea typeface="+mn-ea"/>
          <a:cs typeface="+mn-cs"/>
        </a:defRPr>
      </a:lvl6pPr>
      <a:lvl7pPr marL="2741006" algn="l" defTabSz="913668" rtl="0" eaLnBrk="1" latinLnBrk="0" hangingPunct="1">
        <a:defRPr sz="1798" kern="1200">
          <a:solidFill>
            <a:schemeClr val="tx1"/>
          </a:solidFill>
          <a:latin typeface="+mn-lt"/>
          <a:ea typeface="+mn-ea"/>
          <a:cs typeface="+mn-cs"/>
        </a:defRPr>
      </a:lvl7pPr>
      <a:lvl8pPr marL="3197840" algn="l" defTabSz="913668" rtl="0" eaLnBrk="1" latinLnBrk="0" hangingPunct="1">
        <a:defRPr sz="1798" kern="1200">
          <a:solidFill>
            <a:schemeClr val="tx1"/>
          </a:solidFill>
          <a:latin typeface="+mn-lt"/>
          <a:ea typeface="+mn-ea"/>
          <a:cs typeface="+mn-cs"/>
        </a:defRPr>
      </a:lvl8pPr>
      <a:lvl9pPr marL="3654675" algn="l" defTabSz="913668" rtl="0" eaLnBrk="1" latinLnBrk="0" hangingPunct="1">
        <a:defRPr sz="1798"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59">
          <p15:clr>
            <a:srgbClr val="F26B43"/>
          </p15:clr>
        </p15:guide>
        <p15:guide id="2" pos="3841">
          <p15:clr>
            <a:srgbClr val="F26B43"/>
          </p15:clr>
        </p15:guide>
        <p15:guide id="3" pos="565">
          <p15:clr>
            <a:srgbClr val="F26B43"/>
          </p15:clr>
        </p15:guide>
        <p15:guide id="4" orient="horz" pos="4007">
          <p15:clr>
            <a:srgbClr val="F26B43"/>
          </p15:clr>
        </p15:guide>
        <p15:guide id="5" orient="horz" pos="1235">
          <p15:clr>
            <a:srgbClr val="F26B43"/>
          </p15:clr>
        </p15:guide>
        <p15:guide id="6" orient="horz" pos="553">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8" Type="http://schemas.openxmlformats.org/officeDocument/2006/relationships/image" Target="../media/image46.tiff"/><Relationship Id="rId3" Type="http://schemas.openxmlformats.org/officeDocument/2006/relationships/image" Target="../media/image41.png"/><Relationship Id="rId7" Type="http://schemas.openxmlformats.org/officeDocument/2006/relationships/image" Target="../media/image45.tiff"/><Relationship Id="rId12" Type="http://schemas.openxmlformats.org/officeDocument/2006/relationships/image" Target="../media/image50.png"/><Relationship Id="rId2" Type="http://schemas.openxmlformats.org/officeDocument/2006/relationships/image" Target="../media/image40.png"/><Relationship Id="rId1" Type="http://schemas.openxmlformats.org/officeDocument/2006/relationships/slideLayout" Target="../slideLayouts/slideLayout5.xml"/><Relationship Id="rId6" Type="http://schemas.openxmlformats.org/officeDocument/2006/relationships/image" Target="../media/image44.png"/><Relationship Id="rId11" Type="http://schemas.openxmlformats.org/officeDocument/2006/relationships/image" Target="../media/image49.png"/><Relationship Id="rId5" Type="http://schemas.openxmlformats.org/officeDocument/2006/relationships/image" Target="../media/image43.png"/><Relationship Id="rId10" Type="http://schemas.openxmlformats.org/officeDocument/2006/relationships/image" Target="../media/image48.png"/><Relationship Id="rId4" Type="http://schemas.openxmlformats.org/officeDocument/2006/relationships/image" Target="../media/image42.jpeg"/><Relationship Id="rId9" Type="http://schemas.openxmlformats.org/officeDocument/2006/relationships/image" Target="../media/image47.tiff"/></Relationships>
</file>

<file path=ppt/slides/_rels/slide12.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image" Target="../media/image54.png"/><Relationship Id="rId11" Type="http://schemas.openxmlformats.org/officeDocument/2006/relationships/image" Target="../media/image59.svg"/><Relationship Id="rId5" Type="http://schemas.openxmlformats.org/officeDocument/2006/relationships/image" Target="../media/image53.png"/><Relationship Id="rId10" Type="http://schemas.openxmlformats.org/officeDocument/2006/relationships/image" Target="../media/image58.png"/><Relationship Id="rId4" Type="http://schemas.openxmlformats.org/officeDocument/2006/relationships/image" Target="../media/image52.png"/><Relationship Id="rId9" Type="http://schemas.openxmlformats.org/officeDocument/2006/relationships/image" Target="../media/image57.png"/></Relationships>
</file>

<file path=ppt/slides/_rels/slide1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61.png"/></Relationships>
</file>

<file path=ppt/slides/_rels/slide14.xml.rels><?xml version="1.0" encoding="UTF-8" standalone="yes"?>
<Relationships xmlns="http://schemas.openxmlformats.org/package/2006/relationships"><Relationship Id="rId8" Type="http://schemas.openxmlformats.org/officeDocument/2006/relationships/image" Target="../media/image67.jpeg"/><Relationship Id="rId3" Type="http://schemas.openxmlformats.org/officeDocument/2006/relationships/image" Target="../media/image62.png"/><Relationship Id="rId7" Type="http://schemas.openxmlformats.org/officeDocument/2006/relationships/image" Target="../media/image66.jpeg"/><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15.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12.xml"/><Relationship Id="rId1" Type="http://schemas.openxmlformats.org/officeDocument/2006/relationships/slideLayout" Target="../slideLayouts/slideLayout5.xml"/><Relationship Id="rId5" Type="http://schemas.openxmlformats.org/officeDocument/2006/relationships/image" Target="../media/image70.png"/><Relationship Id="rId4" Type="http://schemas.openxmlformats.org/officeDocument/2006/relationships/image" Target="../media/image69.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8" Type="http://schemas.openxmlformats.org/officeDocument/2006/relationships/hyperlink" Target="https://developer.huawei.com/consumer/cn/training/course/slightMooc/C101705065064990026" TargetMode="External"/><Relationship Id="rId3" Type="http://schemas.openxmlformats.org/officeDocument/2006/relationships/hyperlink" Target="https://developer.huawei.com/consumer/cn/training/course/slightMooc/C101705025230294979" TargetMode="External"/><Relationship Id="rId7" Type="http://schemas.openxmlformats.org/officeDocument/2006/relationships/hyperlink" Target="https://developer.huawei.com/consumer/cn/training/course/slightMooc/C101705064266289026" TargetMode="External"/><Relationship Id="rId2" Type="http://schemas.openxmlformats.org/officeDocument/2006/relationships/notesSlide" Target="../notesSlides/notesSlide14.xml"/><Relationship Id="rId1" Type="http://schemas.openxmlformats.org/officeDocument/2006/relationships/slideLayout" Target="../slideLayouts/slideLayout11.xml"/><Relationship Id="rId6" Type="http://schemas.openxmlformats.org/officeDocument/2006/relationships/hyperlink" Target="https://developer.huawei.com/consumer/cn/training/course/slightMooc/C101705055887746014" TargetMode="External"/><Relationship Id="rId5" Type="http://schemas.openxmlformats.org/officeDocument/2006/relationships/hyperlink" Target="https://developer.huawei.com/consumer/cn/training/course/slightMooc/C101705052535389005" TargetMode="External"/><Relationship Id="rId10" Type="http://schemas.openxmlformats.org/officeDocument/2006/relationships/hyperlink" Target="https://developer.huawei.com/consumer/cn/training/course/slightMooc/C101705070853405036" TargetMode="External"/><Relationship Id="rId4" Type="http://schemas.openxmlformats.org/officeDocument/2006/relationships/hyperlink" Target="https://developer.huawei.com/consumer/cn/training/course/slightMooc/C101705037178328052" TargetMode="External"/><Relationship Id="rId9" Type="http://schemas.openxmlformats.org/officeDocument/2006/relationships/hyperlink" Target="https://developer.huawei.com/consumer/cn/training/course/slightMooc/C101705067377609027" TargetMode="External"/></Relationships>
</file>

<file path=ppt/slides/_rels/slide19.xml.rels><?xml version="1.0" encoding="UTF-8" standalone="yes"?>
<Relationships xmlns="http://schemas.openxmlformats.org/package/2006/relationships"><Relationship Id="rId8" Type="http://schemas.openxmlformats.org/officeDocument/2006/relationships/hyperlink" Target="https://developer.huawei.com/consumer/cn/training/course/slightMooc/C101705084078534051" TargetMode="External"/><Relationship Id="rId3" Type="http://schemas.openxmlformats.org/officeDocument/2006/relationships/hyperlink" Target="https://developer.huawei.com/consumer/cn/training/course/slightMooc/C101705071657237039" TargetMode="External"/><Relationship Id="rId7" Type="http://schemas.openxmlformats.org/officeDocument/2006/relationships/hyperlink" Target="https://developer.huawei.com/consumer/cn/training/course/slightMooc/C101705083615813043" TargetMode="External"/><Relationship Id="rId12" Type="http://schemas.openxmlformats.org/officeDocument/2006/relationships/hyperlink" Target="https://developer.huawei.com/consumer/cn/training/course/slightMooc/C101705111830082071" TargetMode="External"/><Relationship Id="rId2" Type="http://schemas.openxmlformats.org/officeDocument/2006/relationships/notesSlide" Target="../notesSlides/notesSlide15.xml"/><Relationship Id="rId1" Type="http://schemas.openxmlformats.org/officeDocument/2006/relationships/slideLayout" Target="../slideLayouts/slideLayout11.xml"/><Relationship Id="rId6" Type="http://schemas.openxmlformats.org/officeDocument/2006/relationships/hyperlink" Target="https://developer.huawei.com/consumer/cn/training/course/slightMooc/C101705083116217059" TargetMode="External"/><Relationship Id="rId11" Type="http://schemas.openxmlformats.org/officeDocument/2006/relationships/hyperlink" Target="https://developer.huawei.com/consumer/cn/training/course/slightMooc/C101705111610416680" TargetMode="External"/><Relationship Id="rId5" Type="http://schemas.openxmlformats.org/officeDocument/2006/relationships/hyperlink" Target="https://developer.huawei.com/consumer/cn/training/course/slightMooc/C101705081897917056" TargetMode="External"/><Relationship Id="rId10" Type="http://schemas.openxmlformats.org/officeDocument/2006/relationships/hyperlink" Target="https://developer.huawei.com/consumer/cn/training/course/slightMooc/C101705111480836087" TargetMode="External"/><Relationship Id="rId4" Type="http://schemas.openxmlformats.org/officeDocument/2006/relationships/hyperlink" Target="https://developer.huawei.com/consumer/cn/training/course/slightMooc/C101705072791452043" TargetMode="External"/><Relationship Id="rId9" Type="http://schemas.openxmlformats.org/officeDocument/2006/relationships/hyperlink" Target="https://developer.huawei.com/consumer/cn/training/course/slightMooc/C101705085912853376"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8" Type="http://schemas.openxmlformats.org/officeDocument/2006/relationships/hyperlink" Target="https://developer.huawei.com/consumer/cn/training/course/slightMooc/C101705320843229589" TargetMode="External"/><Relationship Id="rId3" Type="http://schemas.openxmlformats.org/officeDocument/2006/relationships/hyperlink" Target="https://developer.huawei.com/consumer/cn/training/course/slightMooc/C101705112036920089" TargetMode="External"/><Relationship Id="rId7" Type="http://schemas.openxmlformats.org/officeDocument/2006/relationships/hyperlink" Target="https://developer.huawei.com/consumer/cn/training/course/slightMooc/C101705113085386097" TargetMode="External"/><Relationship Id="rId2" Type="http://schemas.openxmlformats.org/officeDocument/2006/relationships/notesSlide" Target="../notesSlides/notesSlide16.xml"/><Relationship Id="rId1" Type="http://schemas.openxmlformats.org/officeDocument/2006/relationships/slideLayout" Target="../slideLayouts/slideLayout11.xml"/><Relationship Id="rId6" Type="http://schemas.openxmlformats.org/officeDocument/2006/relationships/hyperlink" Target="https://developer.huawei.com/consumer/cn/training/course/slightMooc/C101705112837815091" TargetMode="External"/><Relationship Id="rId5" Type="http://schemas.openxmlformats.org/officeDocument/2006/relationships/hyperlink" Target="https://developer.huawei.com/consumer/cn/training/course/slightMooc/C101705112499159073" TargetMode="External"/><Relationship Id="rId4" Type="http://schemas.openxmlformats.org/officeDocument/2006/relationships/hyperlink" Target="https://developer.huawei.com/consumer/cn/training/course/slightMooc/C101705112214146396" TargetMode="External"/><Relationship Id="rId9" Type="http://schemas.openxmlformats.org/officeDocument/2006/relationships/hyperlink" Target="https://developer.huawei.com/consumer/cn/training/course/slightMooc/C101705114995098104"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s://issuereporter.developer.huawei.com/my-created" TargetMode="External"/><Relationship Id="rId2" Type="http://schemas.openxmlformats.org/officeDocument/2006/relationships/notesSlide" Target="../notesSlides/notesSlide17.xml"/><Relationship Id="rId1" Type="http://schemas.openxmlformats.org/officeDocument/2006/relationships/slideLayout" Target="../slideLayouts/slideLayout11.xml"/><Relationship Id="rId5" Type="http://schemas.openxmlformats.org/officeDocument/2006/relationships/image" Target="../media/image73.png"/><Relationship Id="rId4" Type="http://schemas.openxmlformats.org/officeDocument/2006/relationships/image" Target="../media/image72.png"/></Relationships>
</file>

<file path=ppt/slides/_rels/slide22.xml.rels><?xml version="1.0" encoding="UTF-8" standalone="yes"?>
<Relationships xmlns="http://schemas.openxmlformats.org/package/2006/relationships"><Relationship Id="rId8" Type="http://schemas.openxmlformats.org/officeDocument/2006/relationships/image" Target="../media/image79.jpeg"/><Relationship Id="rId13" Type="http://schemas.openxmlformats.org/officeDocument/2006/relationships/image" Target="../media/image84.png"/><Relationship Id="rId3" Type="http://schemas.openxmlformats.org/officeDocument/2006/relationships/image" Target="../media/image74.jpeg"/><Relationship Id="rId7" Type="http://schemas.openxmlformats.org/officeDocument/2006/relationships/image" Target="../media/image78.jpeg"/><Relationship Id="rId12" Type="http://schemas.openxmlformats.org/officeDocument/2006/relationships/image" Target="../media/image83.png"/><Relationship Id="rId2" Type="http://schemas.openxmlformats.org/officeDocument/2006/relationships/notesSlide" Target="../notesSlides/notesSlide18.xml"/><Relationship Id="rId1" Type="http://schemas.openxmlformats.org/officeDocument/2006/relationships/slideLayout" Target="../slideLayouts/slideLayout11.xml"/><Relationship Id="rId6" Type="http://schemas.openxmlformats.org/officeDocument/2006/relationships/image" Target="../media/image77.jpeg"/><Relationship Id="rId11" Type="http://schemas.openxmlformats.org/officeDocument/2006/relationships/image" Target="../media/image82.png"/><Relationship Id="rId5" Type="http://schemas.openxmlformats.org/officeDocument/2006/relationships/image" Target="../media/image76.jpeg"/><Relationship Id="rId10" Type="http://schemas.openxmlformats.org/officeDocument/2006/relationships/image" Target="../media/image81.png"/><Relationship Id="rId4" Type="http://schemas.openxmlformats.org/officeDocument/2006/relationships/image" Target="../media/image75.jpeg"/><Relationship Id="rId9" Type="http://schemas.openxmlformats.org/officeDocument/2006/relationships/image" Target="../media/image80.png"/></Relationships>
</file>

<file path=ppt/slides/_rels/slide23.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image" Target="../media/image17.emf"/></Relationships>
</file>

<file path=ppt/slides/_rels/slide4.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3" Type="http://schemas.openxmlformats.org/officeDocument/2006/relationships/image" Target="../media/image18.pn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svg"/><Relationship Id="rId9" Type="http://schemas.openxmlformats.org/officeDocument/2006/relationships/image" Target="../media/image24.png"/></Relationships>
</file>

<file path=ppt/slides/_rels/slide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8" Type="http://schemas.openxmlformats.org/officeDocument/2006/relationships/image" Target="../media/image36.jpeg"/><Relationship Id="rId3" Type="http://schemas.openxmlformats.org/officeDocument/2006/relationships/image" Target="../media/image31.jpeg"/><Relationship Id="rId7" Type="http://schemas.openxmlformats.org/officeDocument/2006/relationships/image" Target="../media/image35.png"/><Relationship Id="rId2" Type="http://schemas.openxmlformats.org/officeDocument/2006/relationships/notesSlide" Target="../notesSlides/notesSlide6.xml"/><Relationship Id="rId1" Type="http://schemas.openxmlformats.org/officeDocument/2006/relationships/slideLayout" Target="../slideLayouts/slideLayout21.xml"/><Relationship Id="rId6" Type="http://schemas.openxmlformats.org/officeDocument/2006/relationships/image" Target="../media/image34.png"/><Relationship Id="rId5" Type="http://schemas.openxmlformats.org/officeDocument/2006/relationships/image" Target="../media/image33.jpeg"/><Relationship Id="rId4" Type="http://schemas.openxmlformats.org/officeDocument/2006/relationships/image" Target="../media/image32.jpeg"/><Relationship Id="rId9" Type="http://schemas.openxmlformats.org/officeDocument/2006/relationships/image" Target="../media/image37.png"/></Relationships>
</file>

<file path=ppt/slides/_rels/slide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ption1 : 标题 50pt">
            <a:extLst>
              <a:ext uri="{FF2B5EF4-FFF2-40B4-BE49-F238E27FC236}">
                <a16:creationId xmlns:a16="http://schemas.microsoft.com/office/drawing/2014/main" id="{10B3B0F2-02C5-489F-B1B4-FA0550690DDA}"/>
              </a:ext>
            </a:extLst>
          </p:cNvPr>
          <p:cNvSpPr txBox="1">
            <a:spLocks/>
          </p:cNvSpPr>
          <p:nvPr/>
        </p:nvSpPr>
        <p:spPr>
          <a:xfrm>
            <a:off x="1739266" y="2574242"/>
            <a:ext cx="8916668" cy="547503"/>
          </a:xfrm>
          <a:prstGeom prst="rect">
            <a:avLst/>
          </a:prstGeom>
        </p:spPr>
        <p:txBody>
          <a:bodyPr lIns="0" tIns="0" rIns="0" bIns="0"/>
          <a:lstStyle>
            <a:lvl1pPr marL="0" marR="0" indent="0" algn="ctr" defTabSz="696595" latinLnBrk="0">
              <a:lnSpc>
                <a:spcPct val="130000"/>
              </a:lnSpc>
              <a:spcBef>
                <a:spcPts val="0"/>
              </a:spcBef>
              <a:spcAft>
                <a:spcPts val="0"/>
              </a:spcAft>
              <a:buClrTx/>
              <a:buSzTx/>
              <a:buFontTx/>
              <a:buNone/>
              <a:defRPr sz="5000" b="0" i="0" u="none" strike="noStrike" cap="none" spc="250" baseline="0">
                <a:solidFill>
                  <a:srgbClr val="FFFFFF"/>
                </a:solidFill>
                <a:uFillTx/>
                <a:latin typeface="FZLanTingHeiS-R-GB" panose="02000000000000000000" charset="-122"/>
                <a:ea typeface="FZLanTingHeiS-R-GB" panose="02000000000000000000" charset="-122"/>
                <a:cs typeface="FZLanTingHeiS-R-GB" panose="02000000000000000000" charset="-122"/>
                <a:sym typeface="FZLanTingHeiS-R-GB" panose="02000000000000000000" charset="-122"/>
              </a:defRPr>
            </a:lvl1pPr>
            <a:lvl2pPr marL="0" marR="0" indent="0" algn="l" defTabSz="696595" latinLnBrk="0">
              <a:lnSpc>
                <a:spcPct val="130000"/>
              </a:lnSpc>
              <a:spcBef>
                <a:spcPts val="0"/>
              </a:spcBef>
              <a:spcAft>
                <a:spcPts val="0"/>
              </a:spcAft>
              <a:buClrTx/>
              <a:buSzTx/>
              <a:buFontTx/>
              <a:buNone/>
              <a:defRPr sz="10800" b="0" i="0" u="none" strike="noStrike" cap="none" spc="540" baseline="0">
                <a:solidFill>
                  <a:srgbClr val="FFFFFF"/>
                </a:solidFill>
                <a:uFillTx/>
                <a:latin typeface="+mn-lt"/>
                <a:ea typeface="+mn-ea"/>
                <a:cs typeface="+mn-cs"/>
                <a:sym typeface="FZLanTingHeiS-B-GB" panose="02000000000000000000" charset="-122"/>
              </a:defRPr>
            </a:lvl2pPr>
            <a:lvl3pPr marL="0" marR="0" indent="0" algn="l" defTabSz="696595" latinLnBrk="0">
              <a:lnSpc>
                <a:spcPct val="130000"/>
              </a:lnSpc>
              <a:spcBef>
                <a:spcPts val="0"/>
              </a:spcBef>
              <a:spcAft>
                <a:spcPts val="0"/>
              </a:spcAft>
              <a:buClrTx/>
              <a:buSzTx/>
              <a:buFontTx/>
              <a:buNone/>
              <a:defRPr sz="10800" b="0" i="0" u="none" strike="noStrike" cap="none" spc="540" baseline="0">
                <a:solidFill>
                  <a:srgbClr val="FFFFFF"/>
                </a:solidFill>
                <a:uFillTx/>
                <a:latin typeface="+mn-lt"/>
                <a:ea typeface="+mn-ea"/>
                <a:cs typeface="+mn-cs"/>
                <a:sym typeface="FZLanTingHeiS-B-GB" panose="02000000000000000000" charset="-122"/>
              </a:defRPr>
            </a:lvl3pPr>
            <a:lvl4pPr marL="0" marR="0" indent="0" algn="l" defTabSz="696595" latinLnBrk="0">
              <a:lnSpc>
                <a:spcPct val="130000"/>
              </a:lnSpc>
              <a:spcBef>
                <a:spcPts val="0"/>
              </a:spcBef>
              <a:spcAft>
                <a:spcPts val="0"/>
              </a:spcAft>
              <a:buClrTx/>
              <a:buSzTx/>
              <a:buFontTx/>
              <a:buNone/>
              <a:defRPr sz="10800" b="0" i="0" u="none" strike="noStrike" cap="none" spc="540" baseline="0">
                <a:solidFill>
                  <a:srgbClr val="FFFFFF"/>
                </a:solidFill>
                <a:uFillTx/>
                <a:latin typeface="+mn-lt"/>
                <a:ea typeface="+mn-ea"/>
                <a:cs typeface="+mn-cs"/>
                <a:sym typeface="FZLanTingHeiS-B-GB" panose="02000000000000000000" charset="-122"/>
              </a:defRPr>
            </a:lvl4pPr>
            <a:lvl5pPr marL="0" marR="0" indent="0" algn="l" defTabSz="696595" latinLnBrk="0">
              <a:lnSpc>
                <a:spcPct val="130000"/>
              </a:lnSpc>
              <a:spcBef>
                <a:spcPts val="0"/>
              </a:spcBef>
              <a:spcAft>
                <a:spcPts val="0"/>
              </a:spcAft>
              <a:buClrTx/>
              <a:buSzTx/>
              <a:buFontTx/>
              <a:buNone/>
              <a:defRPr sz="10800" b="0" i="0" u="none" strike="noStrike" cap="none" spc="540" baseline="0">
                <a:solidFill>
                  <a:srgbClr val="FFFFFF"/>
                </a:solidFill>
                <a:uFillTx/>
                <a:latin typeface="+mn-lt"/>
                <a:ea typeface="+mn-ea"/>
                <a:cs typeface="+mn-cs"/>
                <a:sym typeface="FZLanTingHeiS-B-GB" panose="02000000000000000000" charset="-122"/>
              </a:defRPr>
            </a:lvl5pPr>
            <a:lvl6pPr marL="0" marR="0" indent="0" algn="l" defTabSz="696595" latinLnBrk="0">
              <a:lnSpc>
                <a:spcPct val="130000"/>
              </a:lnSpc>
              <a:spcBef>
                <a:spcPts val="0"/>
              </a:spcBef>
              <a:spcAft>
                <a:spcPts val="0"/>
              </a:spcAft>
              <a:buClrTx/>
              <a:buSzTx/>
              <a:buFontTx/>
              <a:buNone/>
              <a:defRPr sz="10800" b="0" i="0" u="none" strike="noStrike" cap="none" spc="540" baseline="0">
                <a:solidFill>
                  <a:srgbClr val="FFFFFF"/>
                </a:solidFill>
                <a:uFillTx/>
                <a:latin typeface="+mn-lt"/>
                <a:ea typeface="+mn-ea"/>
                <a:cs typeface="+mn-cs"/>
                <a:sym typeface="FZLanTingHeiS-B-GB" panose="02000000000000000000" charset="-122"/>
              </a:defRPr>
            </a:lvl6pPr>
            <a:lvl7pPr marL="0" marR="0" indent="0" algn="l" defTabSz="696595" latinLnBrk="0">
              <a:lnSpc>
                <a:spcPct val="130000"/>
              </a:lnSpc>
              <a:spcBef>
                <a:spcPts val="0"/>
              </a:spcBef>
              <a:spcAft>
                <a:spcPts val="0"/>
              </a:spcAft>
              <a:buClrTx/>
              <a:buSzTx/>
              <a:buFontTx/>
              <a:buNone/>
              <a:defRPr sz="10800" b="0" i="0" u="none" strike="noStrike" cap="none" spc="540" baseline="0">
                <a:solidFill>
                  <a:srgbClr val="FFFFFF"/>
                </a:solidFill>
                <a:uFillTx/>
                <a:latin typeface="+mn-lt"/>
                <a:ea typeface="+mn-ea"/>
                <a:cs typeface="+mn-cs"/>
                <a:sym typeface="FZLanTingHeiS-B-GB" panose="02000000000000000000" charset="-122"/>
              </a:defRPr>
            </a:lvl7pPr>
            <a:lvl8pPr marL="0" marR="0" indent="0" algn="l" defTabSz="696595" latinLnBrk="0">
              <a:lnSpc>
                <a:spcPct val="130000"/>
              </a:lnSpc>
              <a:spcBef>
                <a:spcPts val="0"/>
              </a:spcBef>
              <a:spcAft>
                <a:spcPts val="0"/>
              </a:spcAft>
              <a:buClrTx/>
              <a:buSzTx/>
              <a:buFontTx/>
              <a:buNone/>
              <a:defRPr sz="10800" b="0" i="0" u="none" strike="noStrike" cap="none" spc="540" baseline="0">
                <a:solidFill>
                  <a:srgbClr val="FFFFFF"/>
                </a:solidFill>
                <a:uFillTx/>
                <a:latin typeface="+mn-lt"/>
                <a:ea typeface="+mn-ea"/>
                <a:cs typeface="+mn-cs"/>
                <a:sym typeface="FZLanTingHeiS-B-GB" panose="02000000000000000000" charset="-122"/>
              </a:defRPr>
            </a:lvl8pPr>
            <a:lvl9pPr marL="0" marR="0" indent="0" algn="l" defTabSz="696595" latinLnBrk="0">
              <a:lnSpc>
                <a:spcPct val="130000"/>
              </a:lnSpc>
              <a:spcBef>
                <a:spcPts val="0"/>
              </a:spcBef>
              <a:spcAft>
                <a:spcPts val="0"/>
              </a:spcAft>
              <a:buClrTx/>
              <a:buSzTx/>
              <a:buFontTx/>
              <a:buNone/>
              <a:defRPr sz="10800" b="0" i="0" u="none" strike="noStrike" cap="none" spc="540" baseline="0">
                <a:solidFill>
                  <a:srgbClr val="FFFFFF"/>
                </a:solidFill>
                <a:uFillTx/>
                <a:latin typeface="+mn-lt"/>
                <a:ea typeface="+mn-ea"/>
                <a:cs typeface="+mn-cs"/>
                <a:sym typeface="FZLanTingHeiS-B-GB" panose="02000000000000000000" charset="-122"/>
              </a:defRPr>
            </a:lvl9pPr>
          </a:lstStyle>
          <a:p>
            <a:pPr algn="dist" defTabSz="914400"/>
            <a:r>
              <a:rPr lang="zh-CN" altLang="en-US" sz="4200" b="1" dirty="0">
                <a:solidFill>
                  <a:srgbClr val="C00000"/>
                </a:solidFill>
                <a:latin typeface="微软雅黑" panose="020B0503020204020204" pitchFamily="34" charset="-122"/>
                <a:ea typeface="微软雅黑" panose="020B0503020204020204" pitchFamily="34" charset="-122"/>
                <a:cs typeface="Huawei Sans Medium" panose="020C0603030203020204" pitchFamily="34" charset="0"/>
              </a:rPr>
              <a:t>创新引领未来   共建鸿蒙世界</a:t>
            </a:r>
            <a:endParaRPr lang="en-US" sz="4200" b="1" dirty="0">
              <a:solidFill>
                <a:srgbClr val="C00000"/>
              </a:solidFill>
              <a:latin typeface="微软雅黑" panose="020B0503020204020204" pitchFamily="34" charset="-122"/>
              <a:ea typeface="微软雅黑" panose="020B0503020204020204" pitchFamily="34" charset="-122"/>
              <a:cs typeface="Huawei Sans Medium" panose="020C0603030203020204" pitchFamily="34" charset="0"/>
            </a:endParaRPr>
          </a:p>
        </p:txBody>
      </p:sp>
      <p:sp>
        <p:nvSpPr>
          <p:cNvPr id="3" name="矩形 2">
            <a:extLst>
              <a:ext uri="{FF2B5EF4-FFF2-40B4-BE49-F238E27FC236}">
                <a16:creationId xmlns:a16="http://schemas.microsoft.com/office/drawing/2014/main" id="{1D504AED-0A3F-4130-A232-B93E823AEA9A}"/>
              </a:ext>
            </a:extLst>
          </p:cNvPr>
          <p:cNvSpPr/>
          <p:nvPr/>
        </p:nvSpPr>
        <p:spPr>
          <a:xfrm>
            <a:off x="6900332" y="399294"/>
            <a:ext cx="499535" cy="24417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a:extLst>
              <a:ext uri="{FF2B5EF4-FFF2-40B4-BE49-F238E27FC236}">
                <a16:creationId xmlns:a16="http://schemas.microsoft.com/office/drawing/2014/main" id="{BE8D3C62-3504-4184-85DB-014E091F1842}"/>
              </a:ext>
            </a:extLst>
          </p:cNvPr>
          <p:cNvSpPr/>
          <p:nvPr/>
        </p:nvSpPr>
        <p:spPr>
          <a:xfrm>
            <a:off x="3911600" y="617674"/>
            <a:ext cx="4493538" cy="461665"/>
          </a:xfrm>
          <a:prstGeom prst="rect">
            <a:avLst/>
          </a:prstGeom>
        </p:spPr>
        <p:txBody>
          <a:bodyPr wrap="none">
            <a:spAutoFit/>
          </a:bodyPr>
          <a:lstStyle/>
          <a:p>
            <a:pPr algn="ctr"/>
            <a:r>
              <a:rPr lang="zh-CN" altLang="en-US" sz="24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国家确立自主操作系统战略地位</a:t>
            </a:r>
          </a:p>
        </p:txBody>
      </p:sp>
      <p:graphicFrame>
        <p:nvGraphicFramePr>
          <p:cNvPr id="23" name="表格 22">
            <a:extLst>
              <a:ext uri="{FF2B5EF4-FFF2-40B4-BE49-F238E27FC236}">
                <a16:creationId xmlns:a16="http://schemas.microsoft.com/office/drawing/2014/main" id="{AB62013F-513A-4208-80B2-24B552A18E66}"/>
              </a:ext>
            </a:extLst>
          </p:cNvPr>
          <p:cNvGraphicFramePr>
            <a:graphicFrameLocks noGrp="1"/>
          </p:cNvGraphicFramePr>
          <p:nvPr>
            <p:extLst>
              <p:ext uri="{D42A27DB-BD31-4B8C-83A1-F6EECF244321}">
                <p14:modId xmlns:p14="http://schemas.microsoft.com/office/powerpoint/2010/main" val="2945665996"/>
              </p:ext>
            </p:extLst>
          </p:nvPr>
        </p:nvGraphicFramePr>
        <p:xfrm>
          <a:off x="997789" y="1454764"/>
          <a:ext cx="10196423" cy="1974237"/>
        </p:xfrm>
        <a:graphic>
          <a:graphicData uri="http://schemas.openxmlformats.org/drawingml/2006/table">
            <a:tbl>
              <a:tblPr firstRow="1" bandRow="1"/>
              <a:tblGrid>
                <a:gridCol w="1902476">
                  <a:extLst>
                    <a:ext uri="{9D8B030D-6E8A-4147-A177-3AD203B41FA5}">
                      <a16:colId xmlns:a16="http://schemas.microsoft.com/office/drawing/2014/main" val="830375349"/>
                    </a:ext>
                  </a:extLst>
                </a:gridCol>
                <a:gridCol w="8293947">
                  <a:extLst>
                    <a:ext uri="{9D8B030D-6E8A-4147-A177-3AD203B41FA5}">
                      <a16:colId xmlns:a16="http://schemas.microsoft.com/office/drawing/2014/main" val="2500260138"/>
                    </a:ext>
                  </a:extLst>
                </a:gridCol>
              </a:tblGrid>
              <a:tr h="457128">
                <a:tc>
                  <a:txBody>
                    <a:bodyPr/>
                    <a:lstStyle>
                      <a:lvl1pPr marL="0" algn="l" defTabSz="914400" rtl="0" eaLnBrk="1" latinLnBrk="0" hangingPunct="1">
                        <a:defRPr sz="1800" b="1" kern="1200">
                          <a:solidFill>
                            <a:schemeClr val="lt1"/>
                          </a:solidFill>
                          <a:latin typeface="FZLanTingHeiS-B-GB"/>
                          <a:ea typeface="FZLanTingHeiS-B-GB"/>
                          <a:cs typeface="FZLanTingHeiS-B-GB"/>
                        </a:defRPr>
                      </a:lvl1pPr>
                      <a:lvl2pPr marL="457200" algn="l" defTabSz="914400" rtl="0" eaLnBrk="1" latinLnBrk="0" hangingPunct="1">
                        <a:defRPr sz="1800" b="1" kern="1200">
                          <a:solidFill>
                            <a:schemeClr val="lt1"/>
                          </a:solidFill>
                          <a:latin typeface="FZLanTingHeiS-B-GB"/>
                          <a:ea typeface="FZLanTingHeiS-B-GB"/>
                          <a:cs typeface="FZLanTingHeiS-B-GB"/>
                        </a:defRPr>
                      </a:lvl2pPr>
                      <a:lvl3pPr marL="914400" algn="l" defTabSz="914400" rtl="0" eaLnBrk="1" latinLnBrk="0" hangingPunct="1">
                        <a:defRPr sz="1800" b="1" kern="1200">
                          <a:solidFill>
                            <a:schemeClr val="lt1"/>
                          </a:solidFill>
                          <a:latin typeface="FZLanTingHeiS-B-GB"/>
                          <a:ea typeface="FZLanTingHeiS-B-GB"/>
                          <a:cs typeface="FZLanTingHeiS-B-GB"/>
                        </a:defRPr>
                      </a:lvl3pPr>
                      <a:lvl4pPr marL="1371600" algn="l" defTabSz="914400" rtl="0" eaLnBrk="1" latinLnBrk="0" hangingPunct="1">
                        <a:defRPr sz="1800" b="1" kern="1200">
                          <a:solidFill>
                            <a:schemeClr val="lt1"/>
                          </a:solidFill>
                          <a:latin typeface="FZLanTingHeiS-B-GB"/>
                          <a:ea typeface="FZLanTingHeiS-B-GB"/>
                          <a:cs typeface="FZLanTingHeiS-B-GB"/>
                        </a:defRPr>
                      </a:lvl4pPr>
                      <a:lvl5pPr marL="1828800" algn="l" defTabSz="914400" rtl="0" eaLnBrk="1" latinLnBrk="0" hangingPunct="1">
                        <a:defRPr sz="1800" b="1" kern="1200">
                          <a:solidFill>
                            <a:schemeClr val="lt1"/>
                          </a:solidFill>
                          <a:latin typeface="FZLanTingHeiS-B-GB"/>
                          <a:ea typeface="FZLanTingHeiS-B-GB"/>
                          <a:cs typeface="FZLanTingHeiS-B-GB"/>
                        </a:defRPr>
                      </a:lvl5pPr>
                      <a:lvl6pPr marL="2286000" algn="l" defTabSz="914400" rtl="0" eaLnBrk="1" latinLnBrk="0" hangingPunct="1">
                        <a:defRPr sz="1800" b="1" kern="1200">
                          <a:solidFill>
                            <a:schemeClr val="lt1"/>
                          </a:solidFill>
                          <a:latin typeface="FZLanTingHeiS-B-GB"/>
                          <a:ea typeface="FZLanTingHeiS-B-GB"/>
                          <a:cs typeface="FZLanTingHeiS-B-GB"/>
                        </a:defRPr>
                      </a:lvl6pPr>
                      <a:lvl7pPr marL="2743200" algn="l" defTabSz="914400" rtl="0" eaLnBrk="1" latinLnBrk="0" hangingPunct="1">
                        <a:defRPr sz="1800" b="1" kern="1200">
                          <a:solidFill>
                            <a:schemeClr val="lt1"/>
                          </a:solidFill>
                          <a:latin typeface="FZLanTingHeiS-B-GB"/>
                          <a:ea typeface="FZLanTingHeiS-B-GB"/>
                          <a:cs typeface="FZLanTingHeiS-B-GB"/>
                        </a:defRPr>
                      </a:lvl7pPr>
                      <a:lvl8pPr marL="3200400" algn="l" defTabSz="914400" rtl="0" eaLnBrk="1" latinLnBrk="0" hangingPunct="1">
                        <a:defRPr sz="1800" b="1" kern="1200">
                          <a:solidFill>
                            <a:schemeClr val="lt1"/>
                          </a:solidFill>
                          <a:latin typeface="FZLanTingHeiS-B-GB"/>
                          <a:ea typeface="FZLanTingHeiS-B-GB"/>
                          <a:cs typeface="FZLanTingHeiS-B-GB"/>
                        </a:defRPr>
                      </a:lvl8pPr>
                      <a:lvl9pPr marL="3657600" algn="l" defTabSz="914400" rtl="0" eaLnBrk="1" latinLnBrk="0" hangingPunct="1">
                        <a:defRPr sz="1800" b="1" kern="1200">
                          <a:solidFill>
                            <a:schemeClr val="lt1"/>
                          </a:solidFill>
                          <a:latin typeface="FZLanTingHeiS-B-GB"/>
                          <a:ea typeface="FZLanTingHeiS-B-GB"/>
                          <a:cs typeface="FZLanTingHeiS-B-GB"/>
                        </a:defRPr>
                      </a:lvl9pPr>
                    </a:lstStyle>
                    <a:p>
                      <a:pPr>
                        <a:lnSpc>
                          <a:spcPct val="150000"/>
                        </a:lnSpc>
                      </a:pPr>
                      <a:r>
                        <a:rPr lang="zh-CN" altLang="en-US" sz="1100" dirty="0">
                          <a:solidFill>
                            <a:srgbClr val="000000"/>
                          </a:solidFill>
                          <a:latin typeface="HarmonyOSHans" panose="00000500000000000000" pitchFamily="2" charset="-122"/>
                          <a:ea typeface="HarmonyOSHans" panose="00000500000000000000" pitchFamily="2" charset="-122"/>
                        </a:rPr>
                        <a:t>时间</a:t>
                      </a:r>
                    </a:p>
                  </a:txBody>
                  <a:tcPr marL="45720" marR="45720" marT="22860" marB="22860">
                    <a:lnL w="12700" cap="flat" cmpd="sng" algn="ctr">
                      <a:solidFill>
                        <a:srgbClr val="1F69FF"/>
                      </a:solidFill>
                      <a:prstDash val="solid"/>
                      <a:round/>
                      <a:headEnd type="none" w="med" len="med"/>
                      <a:tailEnd type="none" w="med" len="med"/>
                    </a:lnL>
                    <a:lnR w="12700" cap="flat" cmpd="sng" algn="ctr">
                      <a:solidFill>
                        <a:srgbClr val="1F69FF"/>
                      </a:solidFill>
                      <a:prstDash val="solid"/>
                      <a:round/>
                      <a:headEnd type="none" w="med" len="med"/>
                      <a:tailEnd type="none" w="med" len="med"/>
                    </a:lnR>
                    <a:lnT w="12700" cap="flat" cmpd="sng" algn="ctr">
                      <a:solidFill>
                        <a:srgbClr val="1F69FF"/>
                      </a:solidFill>
                      <a:prstDash val="solid"/>
                      <a:round/>
                      <a:headEnd type="none" w="med" len="med"/>
                      <a:tailEnd type="none" w="med" len="med"/>
                    </a:lnT>
                    <a:lnB w="12700" cap="flat" cmpd="sng" algn="ctr">
                      <a:solidFill>
                        <a:srgbClr val="1F69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00" rtl="0" eaLnBrk="1" latinLnBrk="0" hangingPunct="1">
                        <a:defRPr sz="1800" b="1" kern="1200">
                          <a:solidFill>
                            <a:schemeClr val="lt1"/>
                          </a:solidFill>
                          <a:latin typeface="FZLanTingHeiS-B-GB"/>
                          <a:ea typeface="FZLanTingHeiS-B-GB"/>
                          <a:cs typeface="FZLanTingHeiS-B-GB"/>
                        </a:defRPr>
                      </a:lvl1pPr>
                      <a:lvl2pPr marL="457200" algn="l" defTabSz="914400" rtl="0" eaLnBrk="1" latinLnBrk="0" hangingPunct="1">
                        <a:defRPr sz="1800" b="1" kern="1200">
                          <a:solidFill>
                            <a:schemeClr val="lt1"/>
                          </a:solidFill>
                          <a:latin typeface="FZLanTingHeiS-B-GB"/>
                          <a:ea typeface="FZLanTingHeiS-B-GB"/>
                          <a:cs typeface="FZLanTingHeiS-B-GB"/>
                        </a:defRPr>
                      </a:lvl2pPr>
                      <a:lvl3pPr marL="914400" algn="l" defTabSz="914400" rtl="0" eaLnBrk="1" latinLnBrk="0" hangingPunct="1">
                        <a:defRPr sz="1800" b="1" kern="1200">
                          <a:solidFill>
                            <a:schemeClr val="lt1"/>
                          </a:solidFill>
                          <a:latin typeface="FZLanTingHeiS-B-GB"/>
                          <a:ea typeface="FZLanTingHeiS-B-GB"/>
                          <a:cs typeface="FZLanTingHeiS-B-GB"/>
                        </a:defRPr>
                      </a:lvl3pPr>
                      <a:lvl4pPr marL="1371600" algn="l" defTabSz="914400" rtl="0" eaLnBrk="1" latinLnBrk="0" hangingPunct="1">
                        <a:defRPr sz="1800" b="1" kern="1200">
                          <a:solidFill>
                            <a:schemeClr val="lt1"/>
                          </a:solidFill>
                          <a:latin typeface="FZLanTingHeiS-B-GB"/>
                          <a:ea typeface="FZLanTingHeiS-B-GB"/>
                          <a:cs typeface="FZLanTingHeiS-B-GB"/>
                        </a:defRPr>
                      </a:lvl4pPr>
                      <a:lvl5pPr marL="1828800" algn="l" defTabSz="914400" rtl="0" eaLnBrk="1" latinLnBrk="0" hangingPunct="1">
                        <a:defRPr sz="1800" b="1" kern="1200">
                          <a:solidFill>
                            <a:schemeClr val="lt1"/>
                          </a:solidFill>
                          <a:latin typeface="FZLanTingHeiS-B-GB"/>
                          <a:ea typeface="FZLanTingHeiS-B-GB"/>
                          <a:cs typeface="FZLanTingHeiS-B-GB"/>
                        </a:defRPr>
                      </a:lvl5pPr>
                      <a:lvl6pPr marL="2286000" algn="l" defTabSz="914400" rtl="0" eaLnBrk="1" latinLnBrk="0" hangingPunct="1">
                        <a:defRPr sz="1800" b="1" kern="1200">
                          <a:solidFill>
                            <a:schemeClr val="lt1"/>
                          </a:solidFill>
                          <a:latin typeface="FZLanTingHeiS-B-GB"/>
                          <a:ea typeface="FZLanTingHeiS-B-GB"/>
                          <a:cs typeface="FZLanTingHeiS-B-GB"/>
                        </a:defRPr>
                      </a:lvl6pPr>
                      <a:lvl7pPr marL="2743200" algn="l" defTabSz="914400" rtl="0" eaLnBrk="1" latinLnBrk="0" hangingPunct="1">
                        <a:defRPr sz="1800" b="1" kern="1200">
                          <a:solidFill>
                            <a:schemeClr val="lt1"/>
                          </a:solidFill>
                          <a:latin typeface="FZLanTingHeiS-B-GB"/>
                          <a:ea typeface="FZLanTingHeiS-B-GB"/>
                          <a:cs typeface="FZLanTingHeiS-B-GB"/>
                        </a:defRPr>
                      </a:lvl7pPr>
                      <a:lvl8pPr marL="3200400" algn="l" defTabSz="914400" rtl="0" eaLnBrk="1" latinLnBrk="0" hangingPunct="1">
                        <a:defRPr sz="1800" b="1" kern="1200">
                          <a:solidFill>
                            <a:schemeClr val="lt1"/>
                          </a:solidFill>
                          <a:latin typeface="FZLanTingHeiS-B-GB"/>
                          <a:ea typeface="FZLanTingHeiS-B-GB"/>
                          <a:cs typeface="FZLanTingHeiS-B-GB"/>
                        </a:defRPr>
                      </a:lvl8pPr>
                      <a:lvl9pPr marL="3657600" algn="l" defTabSz="914400" rtl="0" eaLnBrk="1" latinLnBrk="0" hangingPunct="1">
                        <a:defRPr sz="1800" b="1" kern="1200">
                          <a:solidFill>
                            <a:schemeClr val="lt1"/>
                          </a:solidFill>
                          <a:latin typeface="FZLanTingHeiS-B-GB"/>
                          <a:ea typeface="FZLanTingHeiS-B-GB"/>
                          <a:cs typeface="FZLanTingHeiS-B-GB"/>
                        </a:defRPr>
                      </a:lvl9pPr>
                    </a:lstStyle>
                    <a:p>
                      <a:pPr algn="ctr">
                        <a:lnSpc>
                          <a:spcPct val="150000"/>
                        </a:lnSpc>
                      </a:pPr>
                      <a:r>
                        <a:rPr lang="zh-CN" altLang="en-US" sz="1100" dirty="0">
                          <a:solidFill>
                            <a:srgbClr val="000000"/>
                          </a:solidFill>
                          <a:latin typeface="HarmonyOSHans" panose="00000500000000000000" pitchFamily="2" charset="-122"/>
                          <a:ea typeface="HarmonyOSHans" panose="00000500000000000000" pitchFamily="2" charset="-122"/>
                        </a:rPr>
                        <a:t>大事件</a:t>
                      </a:r>
                    </a:p>
                  </a:txBody>
                  <a:tcPr marL="45720" marR="45720" marT="22860" marB="22860">
                    <a:lnL w="12700" cap="flat" cmpd="sng" algn="ctr">
                      <a:solidFill>
                        <a:srgbClr val="1F69FF"/>
                      </a:solidFill>
                      <a:prstDash val="solid"/>
                      <a:round/>
                      <a:headEnd type="none" w="med" len="med"/>
                      <a:tailEnd type="none" w="med" len="med"/>
                    </a:lnL>
                    <a:lnR w="12700" cap="flat" cmpd="sng" algn="ctr">
                      <a:solidFill>
                        <a:srgbClr val="1F69FF"/>
                      </a:solidFill>
                      <a:prstDash val="solid"/>
                      <a:round/>
                      <a:headEnd type="none" w="med" len="med"/>
                      <a:tailEnd type="none" w="med" len="med"/>
                    </a:lnR>
                    <a:lnT w="12700" cap="flat" cmpd="sng" algn="ctr">
                      <a:solidFill>
                        <a:srgbClr val="1F69FF"/>
                      </a:solidFill>
                      <a:prstDash val="solid"/>
                      <a:round/>
                      <a:headEnd type="none" w="med" len="med"/>
                      <a:tailEnd type="none" w="med" len="med"/>
                    </a:lnT>
                    <a:lnB w="12700" cap="flat" cmpd="sng" algn="ctr">
                      <a:solidFill>
                        <a:srgbClr val="1F69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1721742074"/>
                  </a:ext>
                </a:extLst>
              </a:tr>
              <a:tr h="509377">
                <a:tc>
                  <a:txBody>
                    <a:bodyPr/>
                    <a:lstStyle>
                      <a:lvl1pPr marL="0" algn="l" defTabSz="914400" rtl="0" eaLnBrk="1" latinLnBrk="0" hangingPunct="1">
                        <a:defRPr sz="1800" kern="1200">
                          <a:solidFill>
                            <a:schemeClr val="dk1"/>
                          </a:solidFill>
                          <a:latin typeface="FZLanTingHeiS-B-GB"/>
                          <a:ea typeface="FZLanTingHeiS-B-GB"/>
                          <a:cs typeface="FZLanTingHeiS-B-GB"/>
                        </a:defRPr>
                      </a:lvl1pPr>
                      <a:lvl2pPr marL="457200" algn="l" defTabSz="914400" rtl="0" eaLnBrk="1" latinLnBrk="0" hangingPunct="1">
                        <a:defRPr sz="1800" kern="1200">
                          <a:solidFill>
                            <a:schemeClr val="dk1"/>
                          </a:solidFill>
                          <a:latin typeface="FZLanTingHeiS-B-GB"/>
                          <a:ea typeface="FZLanTingHeiS-B-GB"/>
                          <a:cs typeface="FZLanTingHeiS-B-GB"/>
                        </a:defRPr>
                      </a:lvl2pPr>
                      <a:lvl3pPr marL="914400" algn="l" defTabSz="914400" rtl="0" eaLnBrk="1" latinLnBrk="0" hangingPunct="1">
                        <a:defRPr sz="1800" kern="1200">
                          <a:solidFill>
                            <a:schemeClr val="dk1"/>
                          </a:solidFill>
                          <a:latin typeface="FZLanTingHeiS-B-GB"/>
                          <a:ea typeface="FZLanTingHeiS-B-GB"/>
                          <a:cs typeface="FZLanTingHeiS-B-GB"/>
                        </a:defRPr>
                      </a:lvl3pPr>
                      <a:lvl4pPr marL="1371600" algn="l" defTabSz="914400" rtl="0" eaLnBrk="1" latinLnBrk="0" hangingPunct="1">
                        <a:defRPr sz="1800" kern="1200">
                          <a:solidFill>
                            <a:schemeClr val="dk1"/>
                          </a:solidFill>
                          <a:latin typeface="FZLanTingHeiS-B-GB"/>
                          <a:ea typeface="FZLanTingHeiS-B-GB"/>
                          <a:cs typeface="FZLanTingHeiS-B-GB"/>
                        </a:defRPr>
                      </a:lvl4pPr>
                      <a:lvl5pPr marL="1828800" algn="l" defTabSz="914400" rtl="0" eaLnBrk="1" latinLnBrk="0" hangingPunct="1">
                        <a:defRPr sz="1800" kern="1200">
                          <a:solidFill>
                            <a:schemeClr val="dk1"/>
                          </a:solidFill>
                          <a:latin typeface="FZLanTingHeiS-B-GB"/>
                          <a:ea typeface="FZLanTingHeiS-B-GB"/>
                          <a:cs typeface="FZLanTingHeiS-B-GB"/>
                        </a:defRPr>
                      </a:lvl5pPr>
                      <a:lvl6pPr marL="2286000" algn="l" defTabSz="914400" rtl="0" eaLnBrk="1" latinLnBrk="0" hangingPunct="1">
                        <a:defRPr sz="1800" kern="1200">
                          <a:solidFill>
                            <a:schemeClr val="dk1"/>
                          </a:solidFill>
                          <a:latin typeface="FZLanTingHeiS-B-GB"/>
                          <a:ea typeface="FZLanTingHeiS-B-GB"/>
                          <a:cs typeface="FZLanTingHeiS-B-GB"/>
                        </a:defRPr>
                      </a:lvl6pPr>
                      <a:lvl7pPr marL="2743200" algn="l" defTabSz="914400" rtl="0" eaLnBrk="1" latinLnBrk="0" hangingPunct="1">
                        <a:defRPr sz="1800" kern="1200">
                          <a:solidFill>
                            <a:schemeClr val="dk1"/>
                          </a:solidFill>
                          <a:latin typeface="FZLanTingHeiS-B-GB"/>
                          <a:ea typeface="FZLanTingHeiS-B-GB"/>
                          <a:cs typeface="FZLanTingHeiS-B-GB"/>
                        </a:defRPr>
                      </a:lvl7pPr>
                      <a:lvl8pPr marL="3200400" algn="l" defTabSz="914400" rtl="0" eaLnBrk="1" latinLnBrk="0" hangingPunct="1">
                        <a:defRPr sz="1800" kern="1200">
                          <a:solidFill>
                            <a:schemeClr val="dk1"/>
                          </a:solidFill>
                          <a:latin typeface="FZLanTingHeiS-B-GB"/>
                          <a:ea typeface="FZLanTingHeiS-B-GB"/>
                          <a:cs typeface="FZLanTingHeiS-B-GB"/>
                        </a:defRPr>
                      </a:lvl8pPr>
                      <a:lvl9pPr marL="3657600" algn="l" defTabSz="914400" rtl="0" eaLnBrk="1" latinLnBrk="0" hangingPunct="1">
                        <a:defRPr sz="1800" kern="1200">
                          <a:solidFill>
                            <a:schemeClr val="dk1"/>
                          </a:solidFill>
                          <a:latin typeface="FZLanTingHeiS-B-GB"/>
                          <a:ea typeface="FZLanTingHeiS-B-GB"/>
                          <a:cs typeface="FZLanTingHeiS-B-GB"/>
                        </a:defRPr>
                      </a:lvl9pPr>
                    </a:lstStyle>
                    <a:p>
                      <a:pPr>
                        <a:lnSpc>
                          <a:spcPct val="200000"/>
                        </a:lnSpc>
                      </a:pPr>
                      <a:r>
                        <a:rPr lang="en-US" altLang="zh-CN" sz="1100" b="1" dirty="0">
                          <a:solidFill>
                            <a:schemeClr val="tx1"/>
                          </a:solidFill>
                          <a:latin typeface="HarmonyOSHans" panose="00000500000000000000" pitchFamily="2" charset="-122"/>
                          <a:ea typeface="HarmonyOSHans" panose="00000500000000000000" pitchFamily="2" charset="-122"/>
                        </a:rPr>
                        <a:t>2016</a:t>
                      </a:r>
                      <a:endParaRPr lang="zh-CN" altLang="en-US" sz="1100" b="1" dirty="0">
                        <a:solidFill>
                          <a:schemeClr val="tx1"/>
                        </a:solidFill>
                        <a:latin typeface="HarmonyOSHans" panose="00000500000000000000" pitchFamily="2" charset="-122"/>
                        <a:ea typeface="HarmonyOSHans" panose="00000500000000000000" pitchFamily="2" charset="-122"/>
                      </a:endParaRPr>
                    </a:p>
                  </a:txBody>
                  <a:tcPr marL="45720" marR="45720" marT="22860" marB="22860">
                    <a:lnL w="12700" cap="flat" cmpd="sng" algn="ctr">
                      <a:solidFill>
                        <a:srgbClr val="1F69FF"/>
                      </a:solidFill>
                      <a:prstDash val="solid"/>
                      <a:round/>
                      <a:headEnd type="none" w="med" len="med"/>
                      <a:tailEnd type="none" w="med" len="med"/>
                    </a:lnL>
                    <a:lnR w="12700" cap="flat" cmpd="sng" algn="ctr">
                      <a:solidFill>
                        <a:srgbClr val="1F69FF"/>
                      </a:solidFill>
                      <a:prstDash val="solid"/>
                      <a:round/>
                      <a:headEnd type="none" w="med" len="med"/>
                      <a:tailEnd type="none" w="med" len="med"/>
                    </a:lnR>
                    <a:lnT w="12700" cap="flat" cmpd="sng" algn="ctr">
                      <a:solidFill>
                        <a:srgbClr val="1F69FF"/>
                      </a:solidFill>
                      <a:prstDash val="solid"/>
                      <a:round/>
                      <a:headEnd type="none" w="med" len="med"/>
                      <a:tailEnd type="none" w="med" len="med"/>
                    </a:lnT>
                    <a:lnB w="12700" cap="flat" cmpd="sng" algn="ctr">
                      <a:solidFill>
                        <a:srgbClr val="1F69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dk1"/>
                          </a:solidFill>
                          <a:latin typeface="FZLanTingHeiS-B-GB"/>
                          <a:ea typeface="FZLanTingHeiS-B-GB"/>
                          <a:cs typeface="FZLanTingHeiS-B-GB"/>
                        </a:defRPr>
                      </a:lvl1pPr>
                      <a:lvl2pPr marL="457200" algn="l" defTabSz="914400" rtl="0" eaLnBrk="1" latinLnBrk="0" hangingPunct="1">
                        <a:defRPr sz="1800" kern="1200">
                          <a:solidFill>
                            <a:schemeClr val="dk1"/>
                          </a:solidFill>
                          <a:latin typeface="FZLanTingHeiS-B-GB"/>
                          <a:ea typeface="FZLanTingHeiS-B-GB"/>
                          <a:cs typeface="FZLanTingHeiS-B-GB"/>
                        </a:defRPr>
                      </a:lvl2pPr>
                      <a:lvl3pPr marL="914400" algn="l" defTabSz="914400" rtl="0" eaLnBrk="1" latinLnBrk="0" hangingPunct="1">
                        <a:defRPr sz="1800" kern="1200">
                          <a:solidFill>
                            <a:schemeClr val="dk1"/>
                          </a:solidFill>
                          <a:latin typeface="FZLanTingHeiS-B-GB"/>
                          <a:ea typeface="FZLanTingHeiS-B-GB"/>
                          <a:cs typeface="FZLanTingHeiS-B-GB"/>
                        </a:defRPr>
                      </a:lvl3pPr>
                      <a:lvl4pPr marL="1371600" algn="l" defTabSz="914400" rtl="0" eaLnBrk="1" latinLnBrk="0" hangingPunct="1">
                        <a:defRPr sz="1800" kern="1200">
                          <a:solidFill>
                            <a:schemeClr val="dk1"/>
                          </a:solidFill>
                          <a:latin typeface="FZLanTingHeiS-B-GB"/>
                          <a:ea typeface="FZLanTingHeiS-B-GB"/>
                          <a:cs typeface="FZLanTingHeiS-B-GB"/>
                        </a:defRPr>
                      </a:lvl4pPr>
                      <a:lvl5pPr marL="1828800" algn="l" defTabSz="914400" rtl="0" eaLnBrk="1" latinLnBrk="0" hangingPunct="1">
                        <a:defRPr sz="1800" kern="1200">
                          <a:solidFill>
                            <a:schemeClr val="dk1"/>
                          </a:solidFill>
                          <a:latin typeface="FZLanTingHeiS-B-GB"/>
                          <a:ea typeface="FZLanTingHeiS-B-GB"/>
                          <a:cs typeface="FZLanTingHeiS-B-GB"/>
                        </a:defRPr>
                      </a:lvl5pPr>
                      <a:lvl6pPr marL="2286000" algn="l" defTabSz="914400" rtl="0" eaLnBrk="1" latinLnBrk="0" hangingPunct="1">
                        <a:defRPr sz="1800" kern="1200">
                          <a:solidFill>
                            <a:schemeClr val="dk1"/>
                          </a:solidFill>
                          <a:latin typeface="FZLanTingHeiS-B-GB"/>
                          <a:ea typeface="FZLanTingHeiS-B-GB"/>
                          <a:cs typeface="FZLanTingHeiS-B-GB"/>
                        </a:defRPr>
                      </a:lvl6pPr>
                      <a:lvl7pPr marL="2743200" algn="l" defTabSz="914400" rtl="0" eaLnBrk="1" latinLnBrk="0" hangingPunct="1">
                        <a:defRPr sz="1800" kern="1200">
                          <a:solidFill>
                            <a:schemeClr val="dk1"/>
                          </a:solidFill>
                          <a:latin typeface="FZLanTingHeiS-B-GB"/>
                          <a:ea typeface="FZLanTingHeiS-B-GB"/>
                          <a:cs typeface="FZLanTingHeiS-B-GB"/>
                        </a:defRPr>
                      </a:lvl7pPr>
                      <a:lvl8pPr marL="3200400" algn="l" defTabSz="914400" rtl="0" eaLnBrk="1" latinLnBrk="0" hangingPunct="1">
                        <a:defRPr sz="1800" kern="1200">
                          <a:solidFill>
                            <a:schemeClr val="dk1"/>
                          </a:solidFill>
                          <a:latin typeface="FZLanTingHeiS-B-GB"/>
                          <a:ea typeface="FZLanTingHeiS-B-GB"/>
                          <a:cs typeface="FZLanTingHeiS-B-GB"/>
                        </a:defRPr>
                      </a:lvl8pPr>
                      <a:lvl9pPr marL="3657600" algn="l" defTabSz="914400" rtl="0" eaLnBrk="1" latinLnBrk="0" hangingPunct="1">
                        <a:defRPr sz="1800" kern="1200">
                          <a:solidFill>
                            <a:schemeClr val="dk1"/>
                          </a:solidFill>
                          <a:latin typeface="FZLanTingHeiS-B-GB"/>
                          <a:ea typeface="FZLanTingHeiS-B-GB"/>
                          <a:cs typeface="FZLanTingHeiS-B-GB"/>
                        </a:defRPr>
                      </a:lvl9pPr>
                    </a:lstStyle>
                    <a:p>
                      <a:pPr algn="l"/>
                      <a:r>
                        <a:rPr lang="zh-CN" altLang="en-US" sz="1100" dirty="0">
                          <a:solidFill>
                            <a:schemeClr val="tx1"/>
                          </a:solidFill>
                          <a:latin typeface="HarmonyOSHans" panose="00000500000000000000" pitchFamily="2" charset="-122"/>
                          <a:ea typeface="HarmonyOSHans" panose="00000500000000000000" pitchFamily="2" charset="-122"/>
                        </a:rPr>
                        <a:t>国务院发布</a:t>
                      </a:r>
                      <a:r>
                        <a:rPr lang="en-US" altLang="zh-CN" sz="1100" dirty="0">
                          <a:solidFill>
                            <a:schemeClr val="tx1"/>
                          </a:solidFill>
                          <a:latin typeface="HarmonyOSHans" panose="00000500000000000000" pitchFamily="2" charset="-122"/>
                          <a:ea typeface="HarmonyOSHans" panose="00000500000000000000" pitchFamily="2" charset="-122"/>
                        </a:rPr>
                        <a:t>《</a:t>
                      </a:r>
                      <a:r>
                        <a:rPr lang="zh-CN" altLang="en-US" sz="1100" dirty="0">
                          <a:solidFill>
                            <a:schemeClr val="tx1"/>
                          </a:solidFill>
                          <a:latin typeface="HarmonyOSHans" panose="00000500000000000000" pitchFamily="2" charset="-122"/>
                          <a:ea typeface="HarmonyOSHans" panose="00000500000000000000" pitchFamily="2" charset="-122"/>
                        </a:rPr>
                        <a:t>国际信息化发展攻略纲要</a:t>
                      </a:r>
                      <a:r>
                        <a:rPr lang="en-US" altLang="zh-CN" sz="1100" dirty="0">
                          <a:solidFill>
                            <a:schemeClr val="tx1"/>
                          </a:solidFill>
                          <a:latin typeface="HarmonyOSHans" panose="00000500000000000000" pitchFamily="2" charset="-122"/>
                          <a:ea typeface="HarmonyOSHans" panose="00000500000000000000" pitchFamily="2" charset="-122"/>
                        </a:rPr>
                        <a:t>》</a:t>
                      </a:r>
                      <a:r>
                        <a:rPr lang="zh-CN" altLang="en-US" sz="1100" dirty="0">
                          <a:solidFill>
                            <a:schemeClr val="tx1"/>
                          </a:solidFill>
                          <a:latin typeface="HarmonyOSHans" panose="00000500000000000000" pitchFamily="2" charset="-122"/>
                          <a:ea typeface="HarmonyOSHans" panose="00000500000000000000" pitchFamily="2" charset="-122"/>
                        </a:rPr>
                        <a:t>，提出从根本上</a:t>
                      </a:r>
                      <a:r>
                        <a:rPr lang="zh-CN" altLang="en-US" sz="1100" b="1" dirty="0">
                          <a:solidFill>
                            <a:schemeClr val="tx1"/>
                          </a:solidFill>
                          <a:latin typeface="HarmonyOSHans" panose="00000500000000000000" pitchFamily="2" charset="-122"/>
                          <a:ea typeface="HarmonyOSHans" panose="00000500000000000000" pitchFamily="2" charset="-122"/>
                        </a:rPr>
                        <a:t>改变核心关键技术受制于人</a:t>
                      </a:r>
                      <a:r>
                        <a:rPr lang="zh-CN" altLang="en-US" sz="1100" dirty="0">
                          <a:solidFill>
                            <a:schemeClr val="tx1"/>
                          </a:solidFill>
                          <a:latin typeface="HarmonyOSHans" panose="00000500000000000000" pitchFamily="2" charset="-122"/>
                          <a:ea typeface="HarmonyOSHans" panose="00000500000000000000" pitchFamily="2" charset="-122"/>
                        </a:rPr>
                        <a:t>，逐步形成</a:t>
                      </a:r>
                      <a:r>
                        <a:rPr lang="zh-CN" altLang="en-US" sz="1100" b="1" dirty="0">
                          <a:solidFill>
                            <a:schemeClr val="tx1"/>
                          </a:solidFill>
                          <a:latin typeface="HarmonyOSHans" panose="00000500000000000000" pitchFamily="2" charset="-122"/>
                          <a:ea typeface="HarmonyOSHans" panose="00000500000000000000" pitchFamily="2" charset="-122"/>
                        </a:rPr>
                        <a:t>安全可控信息技术产业体系</a:t>
                      </a:r>
                      <a:r>
                        <a:rPr lang="zh-CN" altLang="en-US" sz="1100" dirty="0">
                          <a:solidFill>
                            <a:schemeClr val="tx1"/>
                          </a:solidFill>
                          <a:latin typeface="HarmonyOSHans" panose="00000500000000000000" pitchFamily="2" charset="-122"/>
                          <a:ea typeface="HarmonyOSHans" panose="00000500000000000000" pitchFamily="2" charset="-122"/>
                        </a:rPr>
                        <a:t>，大幅提高电子政务应用和信息惠民水平等要求</a:t>
                      </a:r>
                    </a:p>
                  </a:txBody>
                  <a:tcPr marL="45720" marR="45720" marT="22860" marB="22860">
                    <a:lnL w="12700" cap="flat" cmpd="sng" algn="ctr">
                      <a:solidFill>
                        <a:srgbClr val="1F69FF"/>
                      </a:solidFill>
                      <a:prstDash val="solid"/>
                      <a:round/>
                      <a:headEnd type="none" w="med" len="med"/>
                      <a:tailEnd type="none" w="med" len="med"/>
                    </a:lnL>
                    <a:lnR w="12700" cap="flat" cmpd="sng" algn="ctr">
                      <a:solidFill>
                        <a:srgbClr val="1F69FF"/>
                      </a:solidFill>
                      <a:prstDash val="solid"/>
                      <a:round/>
                      <a:headEnd type="none" w="med" len="med"/>
                      <a:tailEnd type="none" w="med" len="med"/>
                    </a:lnR>
                    <a:lnT w="12700" cap="flat" cmpd="sng" algn="ctr">
                      <a:solidFill>
                        <a:srgbClr val="1F69FF"/>
                      </a:solidFill>
                      <a:prstDash val="solid"/>
                      <a:round/>
                      <a:headEnd type="none" w="med" len="med"/>
                      <a:tailEnd type="none" w="med" len="med"/>
                    </a:lnT>
                    <a:lnB w="12700" cap="flat" cmpd="sng" algn="ctr">
                      <a:solidFill>
                        <a:srgbClr val="1F69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92000433"/>
                  </a:ext>
                </a:extLst>
              </a:tr>
              <a:tr h="493993">
                <a:tc>
                  <a:txBody>
                    <a:bodyPr/>
                    <a:lstStyle>
                      <a:lvl1pPr marL="0" algn="l" defTabSz="914400" rtl="0" eaLnBrk="1" latinLnBrk="0" hangingPunct="1">
                        <a:defRPr sz="1800" kern="1200">
                          <a:solidFill>
                            <a:schemeClr val="dk1"/>
                          </a:solidFill>
                          <a:latin typeface="FZLanTingHeiS-B-GB"/>
                          <a:ea typeface="FZLanTingHeiS-B-GB"/>
                          <a:cs typeface="FZLanTingHeiS-B-GB"/>
                        </a:defRPr>
                      </a:lvl1pPr>
                      <a:lvl2pPr marL="457200" algn="l" defTabSz="914400" rtl="0" eaLnBrk="1" latinLnBrk="0" hangingPunct="1">
                        <a:defRPr sz="1800" kern="1200">
                          <a:solidFill>
                            <a:schemeClr val="dk1"/>
                          </a:solidFill>
                          <a:latin typeface="FZLanTingHeiS-B-GB"/>
                          <a:ea typeface="FZLanTingHeiS-B-GB"/>
                          <a:cs typeface="FZLanTingHeiS-B-GB"/>
                        </a:defRPr>
                      </a:lvl2pPr>
                      <a:lvl3pPr marL="914400" algn="l" defTabSz="914400" rtl="0" eaLnBrk="1" latinLnBrk="0" hangingPunct="1">
                        <a:defRPr sz="1800" kern="1200">
                          <a:solidFill>
                            <a:schemeClr val="dk1"/>
                          </a:solidFill>
                          <a:latin typeface="FZLanTingHeiS-B-GB"/>
                          <a:ea typeface="FZLanTingHeiS-B-GB"/>
                          <a:cs typeface="FZLanTingHeiS-B-GB"/>
                        </a:defRPr>
                      </a:lvl3pPr>
                      <a:lvl4pPr marL="1371600" algn="l" defTabSz="914400" rtl="0" eaLnBrk="1" latinLnBrk="0" hangingPunct="1">
                        <a:defRPr sz="1800" kern="1200">
                          <a:solidFill>
                            <a:schemeClr val="dk1"/>
                          </a:solidFill>
                          <a:latin typeface="FZLanTingHeiS-B-GB"/>
                          <a:ea typeface="FZLanTingHeiS-B-GB"/>
                          <a:cs typeface="FZLanTingHeiS-B-GB"/>
                        </a:defRPr>
                      </a:lvl4pPr>
                      <a:lvl5pPr marL="1828800" algn="l" defTabSz="914400" rtl="0" eaLnBrk="1" latinLnBrk="0" hangingPunct="1">
                        <a:defRPr sz="1800" kern="1200">
                          <a:solidFill>
                            <a:schemeClr val="dk1"/>
                          </a:solidFill>
                          <a:latin typeface="FZLanTingHeiS-B-GB"/>
                          <a:ea typeface="FZLanTingHeiS-B-GB"/>
                          <a:cs typeface="FZLanTingHeiS-B-GB"/>
                        </a:defRPr>
                      </a:lvl5pPr>
                      <a:lvl6pPr marL="2286000" algn="l" defTabSz="914400" rtl="0" eaLnBrk="1" latinLnBrk="0" hangingPunct="1">
                        <a:defRPr sz="1800" kern="1200">
                          <a:solidFill>
                            <a:schemeClr val="dk1"/>
                          </a:solidFill>
                          <a:latin typeface="FZLanTingHeiS-B-GB"/>
                          <a:ea typeface="FZLanTingHeiS-B-GB"/>
                          <a:cs typeface="FZLanTingHeiS-B-GB"/>
                        </a:defRPr>
                      </a:lvl6pPr>
                      <a:lvl7pPr marL="2743200" algn="l" defTabSz="914400" rtl="0" eaLnBrk="1" latinLnBrk="0" hangingPunct="1">
                        <a:defRPr sz="1800" kern="1200">
                          <a:solidFill>
                            <a:schemeClr val="dk1"/>
                          </a:solidFill>
                          <a:latin typeface="FZLanTingHeiS-B-GB"/>
                          <a:ea typeface="FZLanTingHeiS-B-GB"/>
                          <a:cs typeface="FZLanTingHeiS-B-GB"/>
                        </a:defRPr>
                      </a:lvl7pPr>
                      <a:lvl8pPr marL="3200400" algn="l" defTabSz="914400" rtl="0" eaLnBrk="1" latinLnBrk="0" hangingPunct="1">
                        <a:defRPr sz="1800" kern="1200">
                          <a:solidFill>
                            <a:schemeClr val="dk1"/>
                          </a:solidFill>
                          <a:latin typeface="FZLanTingHeiS-B-GB"/>
                          <a:ea typeface="FZLanTingHeiS-B-GB"/>
                          <a:cs typeface="FZLanTingHeiS-B-GB"/>
                        </a:defRPr>
                      </a:lvl8pPr>
                      <a:lvl9pPr marL="3657600" algn="l" defTabSz="914400" rtl="0" eaLnBrk="1" latinLnBrk="0" hangingPunct="1">
                        <a:defRPr sz="1800" kern="1200">
                          <a:solidFill>
                            <a:schemeClr val="dk1"/>
                          </a:solidFill>
                          <a:latin typeface="FZLanTingHeiS-B-GB"/>
                          <a:ea typeface="FZLanTingHeiS-B-GB"/>
                          <a:cs typeface="FZLanTingHeiS-B-GB"/>
                        </a:defRPr>
                      </a:lvl9pPr>
                    </a:lstStyle>
                    <a:p>
                      <a:pPr>
                        <a:lnSpc>
                          <a:spcPct val="200000"/>
                        </a:lnSpc>
                      </a:pPr>
                      <a:r>
                        <a:rPr lang="en-US" altLang="zh-CN" sz="1100" b="1" dirty="0">
                          <a:solidFill>
                            <a:schemeClr val="tx1"/>
                          </a:solidFill>
                          <a:latin typeface="HarmonyOSHans" panose="00000500000000000000" pitchFamily="2" charset="-122"/>
                          <a:ea typeface="HarmonyOSHans" panose="00000500000000000000" pitchFamily="2" charset="-122"/>
                        </a:rPr>
                        <a:t>2018</a:t>
                      </a:r>
                      <a:endParaRPr lang="zh-CN" altLang="en-US" sz="1100" b="1" dirty="0">
                        <a:solidFill>
                          <a:schemeClr val="tx1"/>
                        </a:solidFill>
                        <a:latin typeface="HarmonyOSHans" panose="00000500000000000000" pitchFamily="2" charset="-122"/>
                        <a:ea typeface="HarmonyOSHans" panose="00000500000000000000" pitchFamily="2" charset="-122"/>
                      </a:endParaRPr>
                    </a:p>
                  </a:txBody>
                  <a:tcPr marL="45720" marR="45720" marT="22860" marB="22860">
                    <a:lnL w="12700" cap="flat" cmpd="sng" algn="ctr">
                      <a:solidFill>
                        <a:srgbClr val="1F69FF"/>
                      </a:solidFill>
                      <a:prstDash val="solid"/>
                      <a:round/>
                      <a:headEnd type="none" w="med" len="med"/>
                      <a:tailEnd type="none" w="med" len="med"/>
                    </a:lnL>
                    <a:lnR w="12700" cap="flat" cmpd="sng" algn="ctr">
                      <a:solidFill>
                        <a:srgbClr val="1F69FF"/>
                      </a:solidFill>
                      <a:prstDash val="solid"/>
                      <a:round/>
                      <a:headEnd type="none" w="med" len="med"/>
                      <a:tailEnd type="none" w="med" len="med"/>
                    </a:lnR>
                    <a:lnT w="12700" cap="flat" cmpd="sng" algn="ctr">
                      <a:solidFill>
                        <a:srgbClr val="1F69FF"/>
                      </a:solidFill>
                      <a:prstDash val="solid"/>
                      <a:round/>
                      <a:headEnd type="none" w="med" len="med"/>
                      <a:tailEnd type="none" w="med" len="med"/>
                    </a:lnT>
                    <a:lnB w="12700" cap="flat" cmpd="sng" algn="ctr">
                      <a:solidFill>
                        <a:srgbClr val="1F69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dk1"/>
                          </a:solidFill>
                          <a:latin typeface="FZLanTingHeiS-B-GB"/>
                          <a:ea typeface="FZLanTingHeiS-B-GB"/>
                          <a:cs typeface="FZLanTingHeiS-B-GB"/>
                        </a:defRPr>
                      </a:lvl1pPr>
                      <a:lvl2pPr marL="457200" algn="l" defTabSz="914400" rtl="0" eaLnBrk="1" latinLnBrk="0" hangingPunct="1">
                        <a:defRPr sz="1800" kern="1200">
                          <a:solidFill>
                            <a:schemeClr val="dk1"/>
                          </a:solidFill>
                          <a:latin typeface="FZLanTingHeiS-B-GB"/>
                          <a:ea typeface="FZLanTingHeiS-B-GB"/>
                          <a:cs typeface="FZLanTingHeiS-B-GB"/>
                        </a:defRPr>
                      </a:lvl2pPr>
                      <a:lvl3pPr marL="914400" algn="l" defTabSz="914400" rtl="0" eaLnBrk="1" latinLnBrk="0" hangingPunct="1">
                        <a:defRPr sz="1800" kern="1200">
                          <a:solidFill>
                            <a:schemeClr val="dk1"/>
                          </a:solidFill>
                          <a:latin typeface="FZLanTingHeiS-B-GB"/>
                          <a:ea typeface="FZLanTingHeiS-B-GB"/>
                          <a:cs typeface="FZLanTingHeiS-B-GB"/>
                        </a:defRPr>
                      </a:lvl3pPr>
                      <a:lvl4pPr marL="1371600" algn="l" defTabSz="914400" rtl="0" eaLnBrk="1" latinLnBrk="0" hangingPunct="1">
                        <a:defRPr sz="1800" kern="1200">
                          <a:solidFill>
                            <a:schemeClr val="dk1"/>
                          </a:solidFill>
                          <a:latin typeface="FZLanTingHeiS-B-GB"/>
                          <a:ea typeface="FZLanTingHeiS-B-GB"/>
                          <a:cs typeface="FZLanTingHeiS-B-GB"/>
                        </a:defRPr>
                      </a:lvl4pPr>
                      <a:lvl5pPr marL="1828800" algn="l" defTabSz="914400" rtl="0" eaLnBrk="1" latinLnBrk="0" hangingPunct="1">
                        <a:defRPr sz="1800" kern="1200">
                          <a:solidFill>
                            <a:schemeClr val="dk1"/>
                          </a:solidFill>
                          <a:latin typeface="FZLanTingHeiS-B-GB"/>
                          <a:ea typeface="FZLanTingHeiS-B-GB"/>
                          <a:cs typeface="FZLanTingHeiS-B-GB"/>
                        </a:defRPr>
                      </a:lvl5pPr>
                      <a:lvl6pPr marL="2286000" algn="l" defTabSz="914400" rtl="0" eaLnBrk="1" latinLnBrk="0" hangingPunct="1">
                        <a:defRPr sz="1800" kern="1200">
                          <a:solidFill>
                            <a:schemeClr val="dk1"/>
                          </a:solidFill>
                          <a:latin typeface="FZLanTingHeiS-B-GB"/>
                          <a:ea typeface="FZLanTingHeiS-B-GB"/>
                          <a:cs typeface="FZLanTingHeiS-B-GB"/>
                        </a:defRPr>
                      </a:lvl6pPr>
                      <a:lvl7pPr marL="2743200" algn="l" defTabSz="914400" rtl="0" eaLnBrk="1" latinLnBrk="0" hangingPunct="1">
                        <a:defRPr sz="1800" kern="1200">
                          <a:solidFill>
                            <a:schemeClr val="dk1"/>
                          </a:solidFill>
                          <a:latin typeface="FZLanTingHeiS-B-GB"/>
                          <a:ea typeface="FZLanTingHeiS-B-GB"/>
                          <a:cs typeface="FZLanTingHeiS-B-GB"/>
                        </a:defRPr>
                      </a:lvl7pPr>
                      <a:lvl8pPr marL="3200400" algn="l" defTabSz="914400" rtl="0" eaLnBrk="1" latinLnBrk="0" hangingPunct="1">
                        <a:defRPr sz="1800" kern="1200">
                          <a:solidFill>
                            <a:schemeClr val="dk1"/>
                          </a:solidFill>
                          <a:latin typeface="FZLanTingHeiS-B-GB"/>
                          <a:ea typeface="FZLanTingHeiS-B-GB"/>
                          <a:cs typeface="FZLanTingHeiS-B-GB"/>
                        </a:defRPr>
                      </a:lvl8pPr>
                      <a:lvl9pPr marL="3657600" algn="l" defTabSz="914400" rtl="0" eaLnBrk="1" latinLnBrk="0" hangingPunct="1">
                        <a:defRPr sz="1800" kern="1200">
                          <a:solidFill>
                            <a:schemeClr val="dk1"/>
                          </a:solidFill>
                          <a:latin typeface="FZLanTingHeiS-B-GB"/>
                          <a:ea typeface="FZLanTingHeiS-B-GB"/>
                          <a:cs typeface="FZLanTingHeiS-B-GB"/>
                        </a:defRPr>
                      </a:lvl9pPr>
                    </a:lstStyle>
                    <a:p>
                      <a:pPr algn="l"/>
                      <a:r>
                        <a:rPr lang="zh-CN" altLang="en-US" sz="1100" dirty="0">
                          <a:solidFill>
                            <a:schemeClr val="tx1"/>
                          </a:solidFill>
                          <a:latin typeface="HarmonyOSHans" panose="00000500000000000000" pitchFamily="2" charset="-122"/>
                          <a:ea typeface="HarmonyOSHans" panose="00000500000000000000" pitchFamily="2" charset="-122"/>
                        </a:rPr>
                        <a:t>国家将信创行业纳入国家战略，提出“</a:t>
                      </a:r>
                      <a:r>
                        <a:rPr lang="en-US" altLang="zh-CN" sz="1100" dirty="0">
                          <a:solidFill>
                            <a:schemeClr val="tx1"/>
                          </a:solidFill>
                          <a:latin typeface="HarmonyOSHans" panose="00000500000000000000" pitchFamily="2" charset="-122"/>
                          <a:ea typeface="HarmonyOSHans" panose="00000500000000000000" pitchFamily="2" charset="-122"/>
                        </a:rPr>
                        <a:t>2+8</a:t>
                      </a:r>
                      <a:r>
                        <a:rPr lang="zh-CN" altLang="en-US" sz="1100" dirty="0">
                          <a:solidFill>
                            <a:schemeClr val="tx1"/>
                          </a:solidFill>
                          <a:latin typeface="HarmonyOSHans" panose="00000500000000000000" pitchFamily="2" charset="-122"/>
                          <a:ea typeface="HarmonyOSHans" panose="00000500000000000000" pitchFamily="2" charset="-122"/>
                        </a:rPr>
                        <a:t>”</a:t>
                      </a:r>
                      <a:r>
                        <a:rPr lang="zh-CN" altLang="en-US" sz="1100" b="1" dirty="0">
                          <a:solidFill>
                            <a:schemeClr val="tx1"/>
                          </a:solidFill>
                          <a:latin typeface="HarmonyOSHans" panose="00000500000000000000" pitchFamily="2" charset="-122"/>
                          <a:ea typeface="HarmonyOSHans" panose="00000500000000000000" pitchFamily="2" charset="-122"/>
                        </a:rPr>
                        <a:t>安全可控体系</a:t>
                      </a:r>
                      <a:r>
                        <a:rPr lang="zh-CN" altLang="en-US" sz="1100" dirty="0">
                          <a:solidFill>
                            <a:schemeClr val="tx1"/>
                          </a:solidFill>
                          <a:latin typeface="HarmonyOSHans" panose="00000500000000000000" pitchFamily="2" charset="-122"/>
                          <a:ea typeface="HarmonyOSHans" panose="00000500000000000000" pitchFamily="2" charset="-122"/>
                        </a:rPr>
                        <a:t>，“</a:t>
                      </a:r>
                      <a:r>
                        <a:rPr lang="en-US" altLang="zh-CN" sz="1100" dirty="0">
                          <a:solidFill>
                            <a:schemeClr val="tx1"/>
                          </a:solidFill>
                          <a:latin typeface="HarmonyOSHans" panose="00000500000000000000" pitchFamily="2" charset="-122"/>
                          <a:ea typeface="HarmonyOSHans" panose="00000500000000000000" pitchFamily="2" charset="-122"/>
                        </a:rPr>
                        <a:t>2</a:t>
                      </a:r>
                      <a:r>
                        <a:rPr lang="zh-CN" altLang="en-US" sz="1100" dirty="0">
                          <a:solidFill>
                            <a:schemeClr val="tx1"/>
                          </a:solidFill>
                          <a:latin typeface="HarmonyOSHans" panose="00000500000000000000" pitchFamily="2" charset="-122"/>
                          <a:ea typeface="HarmonyOSHans" panose="00000500000000000000" pitchFamily="2" charset="-122"/>
                        </a:rPr>
                        <a:t>”指党政两大体系，“</a:t>
                      </a:r>
                      <a:r>
                        <a:rPr lang="en-US" altLang="zh-CN" sz="1100" dirty="0">
                          <a:solidFill>
                            <a:schemeClr val="tx1"/>
                          </a:solidFill>
                          <a:latin typeface="HarmonyOSHans" panose="00000500000000000000" pitchFamily="2" charset="-122"/>
                          <a:ea typeface="HarmonyOSHans" panose="00000500000000000000" pitchFamily="2" charset="-122"/>
                        </a:rPr>
                        <a:t>8</a:t>
                      </a:r>
                      <a:r>
                        <a:rPr lang="zh-CN" altLang="en-US" sz="1100" dirty="0">
                          <a:solidFill>
                            <a:schemeClr val="tx1"/>
                          </a:solidFill>
                          <a:latin typeface="HarmonyOSHans" panose="00000500000000000000" pitchFamily="2" charset="-122"/>
                          <a:ea typeface="HarmonyOSHans" panose="00000500000000000000" pitchFamily="2" charset="-122"/>
                        </a:rPr>
                        <a:t>”则指金融、石油、电力、电信、交通、航空航天、医院、教育等八大主要行业</a:t>
                      </a:r>
                    </a:p>
                  </a:txBody>
                  <a:tcPr marL="45720" marR="45720" marT="22860" marB="22860">
                    <a:lnL w="12700" cap="flat" cmpd="sng" algn="ctr">
                      <a:solidFill>
                        <a:srgbClr val="1F69FF"/>
                      </a:solidFill>
                      <a:prstDash val="solid"/>
                      <a:round/>
                      <a:headEnd type="none" w="med" len="med"/>
                      <a:tailEnd type="none" w="med" len="med"/>
                    </a:lnL>
                    <a:lnR w="12700" cap="flat" cmpd="sng" algn="ctr">
                      <a:solidFill>
                        <a:srgbClr val="1F69FF"/>
                      </a:solidFill>
                      <a:prstDash val="solid"/>
                      <a:round/>
                      <a:headEnd type="none" w="med" len="med"/>
                      <a:tailEnd type="none" w="med" len="med"/>
                    </a:lnR>
                    <a:lnT w="12700" cap="flat" cmpd="sng" algn="ctr">
                      <a:solidFill>
                        <a:srgbClr val="1F69FF"/>
                      </a:solidFill>
                      <a:prstDash val="solid"/>
                      <a:round/>
                      <a:headEnd type="none" w="med" len="med"/>
                      <a:tailEnd type="none" w="med" len="med"/>
                    </a:lnT>
                    <a:lnB w="12700" cap="flat" cmpd="sng" algn="ctr">
                      <a:solidFill>
                        <a:srgbClr val="1F69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565673516"/>
                  </a:ext>
                </a:extLst>
              </a:tr>
              <a:tr h="513739">
                <a:tc>
                  <a:txBody>
                    <a:bodyPr/>
                    <a:lstStyle>
                      <a:lvl1pPr marL="0" algn="l" defTabSz="914400" rtl="0" eaLnBrk="1" latinLnBrk="0" hangingPunct="1">
                        <a:defRPr sz="1800" kern="1200">
                          <a:solidFill>
                            <a:schemeClr val="dk1"/>
                          </a:solidFill>
                          <a:latin typeface="FZLanTingHeiS-B-GB"/>
                          <a:ea typeface="FZLanTingHeiS-B-GB"/>
                          <a:cs typeface="FZLanTingHeiS-B-GB"/>
                        </a:defRPr>
                      </a:lvl1pPr>
                      <a:lvl2pPr marL="457200" algn="l" defTabSz="914400" rtl="0" eaLnBrk="1" latinLnBrk="0" hangingPunct="1">
                        <a:defRPr sz="1800" kern="1200">
                          <a:solidFill>
                            <a:schemeClr val="dk1"/>
                          </a:solidFill>
                          <a:latin typeface="FZLanTingHeiS-B-GB"/>
                          <a:ea typeface="FZLanTingHeiS-B-GB"/>
                          <a:cs typeface="FZLanTingHeiS-B-GB"/>
                        </a:defRPr>
                      </a:lvl2pPr>
                      <a:lvl3pPr marL="914400" algn="l" defTabSz="914400" rtl="0" eaLnBrk="1" latinLnBrk="0" hangingPunct="1">
                        <a:defRPr sz="1800" kern="1200">
                          <a:solidFill>
                            <a:schemeClr val="dk1"/>
                          </a:solidFill>
                          <a:latin typeface="FZLanTingHeiS-B-GB"/>
                          <a:ea typeface="FZLanTingHeiS-B-GB"/>
                          <a:cs typeface="FZLanTingHeiS-B-GB"/>
                        </a:defRPr>
                      </a:lvl3pPr>
                      <a:lvl4pPr marL="1371600" algn="l" defTabSz="914400" rtl="0" eaLnBrk="1" latinLnBrk="0" hangingPunct="1">
                        <a:defRPr sz="1800" kern="1200">
                          <a:solidFill>
                            <a:schemeClr val="dk1"/>
                          </a:solidFill>
                          <a:latin typeface="FZLanTingHeiS-B-GB"/>
                          <a:ea typeface="FZLanTingHeiS-B-GB"/>
                          <a:cs typeface="FZLanTingHeiS-B-GB"/>
                        </a:defRPr>
                      </a:lvl4pPr>
                      <a:lvl5pPr marL="1828800" algn="l" defTabSz="914400" rtl="0" eaLnBrk="1" latinLnBrk="0" hangingPunct="1">
                        <a:defRPr sz="1800" kern="1200">
                          <a:solidFill>
                            <a:schemeClr val="dk1"/>
                          </a:solidFill>
                          <a:latin typeface="FZLanTingHeiS-B-GB"/>
                          <a:ea typeface="FZLanTingHeiS-B-GB"/>
                          <a:cs typeface="FZLanTingHeiS-B-GB"/>
                        </a:defRPr>
                      </a:lvl5pPr>
                      <a:lvl6pPr marL="2286000" algn="l" defTabSz="914400" rtl="0" eaLnBrk="1" latinLnBrk="0" hangingPunct="1">
                        <a:defRPr sz="1800" kern="1200">
                          <a:solidFill>
                            <a:schemeClr val="dk1"/>
                          </a:solidFill>
                          <a:latin typeface="FZLanTingHeiS-B-GB"/>
                          <a:ea typeface="FZLanTingHeiS-B-GB"/>
                          <a:cs typeface="FZLanTingHeiS-B-GB"/>
                        </a:defRPr>
                      </a:lvl6pPr>
                      <a:lvl7pPr marL="2743200" algn="l" defTabSz="914400" rtl="0" eaLnBrk="1" latinLnBrk="0" hangingPunct="1">
                        <a:defRPr sz="1800" kern="1200">
                          <a:solidFill>
                            <a:schemeClr val="dk1"/>
                          </a:solidFill>
                          <a:latin typeface="FZLanTingHeiS-B-GB"/>
                          <a:ea typeface="FZLanTingHeiS-B-GB"/>
                          <a:cs typeface="FZLanTingHeiS-B-GB"/>
                        </a:defRPr>
                      </a:lvl7pPr>
                      <a:lvl8pPr marL="3200400" algn="l" defTabSz="914400" rtl="0" eaLnBrk="1" latinLnBrk="0" hangingPunct="1">
                        <a:defRPr sz="1800" kern="1200">
                          <a:solidFill>
                            <a:schemeClr val="dk1"/>
                          </a:solidFill>
                          <a:latin typeface="FZLanTingHeiS-B-GB"/>
                          <a:ea typeface="FZLanTingHeiS-B-GB"/>
                          <a:cs typeface="FZLanTingHeiS-B-GB"/>
                        </a:defRPr>
                      </a:lvl8pPr>
                      <a:lvl9pPr marL="3657600" algn="l" defTabSz="914400" rtl="0" eaLnBrk="1" latinLnBrk="0" hangingPunct="1">
                        <a:defRPr sz="1800" kern="1200">
                          <a:solidFill>
                            <a:schemeClr val="dk1"/>
                          </a:solidFill>
                          <a:latin typeface="FZLanTingHeiS-B-GB"/>
                          <a:ea typeface="FZLanTingHeiS-B-GB"/>
                          <a:cs typeface="FZLanTingHeiS-B-GB"/>
                        </a:defRPr>
                      </a:lvl9pPr>
                    </a:lstStyle>
                    <a:p>
                      <a:pPr>
                        <a:lnSpc>
                          <a:spcPct val="200000"/>
                        </a:lnSpc>
                      </a:pPr>
                      <a:r>
                        <a:rPr lang="en-US" altLang="zh-CN" sz="1100" b="1" dirty="0">
                          <a:solidFill>
                            <a:schemeClr val="tx1"/>
                          </a:solidFill>
                          <a:latin typeface="HarmonyOSHans" panose="00000500000000000000" pitchFamily="2" charset="-122"/>
                          <a:ea typeface="HarmonyOSHans" panose="00000500000000000000" pitchFamily="2" charset="-122"/>
                        </a:rPr>
                        <a:t>2020</a:t>
                      </a:r>
                      <a:endParaRPr lang="zh-CN" altLang="en-US" sz="1100" b="1" dirty="0">
                        <a:solidFill>
                          <a:schemeClr val="tx1"/>
                        </a:solidFill>
                        <a:latin typeface="HarmonyOSHans" panose="00000500000000000000" pitchFamily="2" charset="-122"/>
                        <a:ea typeface="HarmonyOSHans" panose="00000500000000000000" pitchFamily="2" charset="-122"/>
                      </a:endParaRPr>
                    </a:p>
                  </a:txBody>
                  <a:tcPr marL="45720" marR="45720" marT="22860" marB="22860">
                    <a:lnL w="12700" cap="flat" cmpd="sng" algn="ctr">
                      <a:solidFill>
                        <a:srgbClr val="1F69FF"/>
                      </a:solidFill>
                      <a:prstDash val="solid"/>
                      <a:round/>
                      <a:headEnd type="none" w="med" len="med"/>
                      <a:tailEnd type="none" w="med" len="med"/>
                    </a:lnL>
                    <a:lnR w="12700" cap="flat" cmpd="sng" algn="ctr">
                      <a:solidFill>
                        <a:srgbClr val="1F69FF"/>
                      </a:solidFill>
                      <a:prstDash val="solid"/>
                      <a:round/>
                      <a:headEnd type="none" w="med" len="med"/>
                      <a:tailEnd type="none" w="med" len="med"/>
                    </a:lnR>
                    <a:lnT w="12700" cap="flat" cmpd="sng" algn="ctr">
                      <a:solidFill>
                        <a:srgbClr val="1F69FF"/>
                      </a:solidFill>
                      <a:prstDash val="solid"/>
                      <a:round/>
                      <a:headEnd type="none" w="med" len="med"/>
                      <a:tailEnd type="none" w="med" len="med"/>
                    </a:lnT>
                    <a:lnB w="12700" cap="flat" cmpd="sng" algn="ctr">
                      <a:solidFill>
                        <a:srgbClr val="1F69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dk1"/>
                          </a:solidFill>
                          <a:latin typeface="FZLanTingHeiS-B-GB"/>
                          <a:ea typeface="FZLanTingHeiS-B-GB"/>
                          <a:cs typeface="FZLanTingHeiS-B-GB"/>
                        </a:defRPr>
                      </a:lvl1pPr>
                      <a:lvl2pPr marL="457200" algn="l" defTabSz="914400" rtl="0" eaLnBrk="1" latinLnBrk="0" hangingPunct="1">
                        <a:defRPr sz="1800" kern="1200">
                          <a:solidFill>
                            <a:schemeClr val="dk1"/>
                          </a:solidFill>
                          <a:latin typeface="FZLanTingHeiS-B-GB"/>
                          <a:ea typeface="FZLanTingHeiS-B-GB"/>
                          <a:cs typeface="FZLanTingHeiS-B-GB"/>
                        </a:defRPr>
                      </a:lvl2pPr>
                      <a:lvl3pPr marL="914400" algn="l" defTabSz="914400" rtl="0" eaLnBrk="1" latinLnBrk="0" hangingPunct="1">
                        <a:defRPr sz="1800" kern="1200">
                          <a:solidFill>
                            <a:schemeClr val="dk1"/>
                          </a:solidFill>
                          <a:latin typeface="FZLanTingHeiS-B-GB"/>
                          <a:ea typeface="FZLanTingHeiS-B-GB"/>
                          <a:cs typeface="FZLanTingHeiS-B-GB"/>
                        </a:defRPr>
                      </a:lvl3pPr>
                      <a:lvl4pPr marL="1371600" algn="l" defTabSz="914400" rtl="0" eaLnBrk="1" latinLnBrk="0" hangingPunct="1">
                        <a:defRPr sz="1800" kern="1200">
                          <a:solidFill>
                            <a:schemeClr val="dk1"/>
                          </a:solidFill>
                          <a:latin typeface="FZLanTingHeiS-B-GB"/>
                          <a:ea typeface="FZLanTingHeiS-B-GB"/>
                          <a:cs typeface="FZLanTingHeiS-B-GB"/>
                        </a:defRPr>
                      </a:lvl4pPr>
                      <a:lvl5pPr marL="1828800" algn="l" defTabSz="914400" rtl="0" eaLnBrk="1" latinLnBrk="0" hangingPunct="1">
                        <a:defRPr sz="1800" kern="1200">
                          <a:solidFill>
                            <a:schemeClr val="dk1"/>
                          </a:solidFill>
                          <a:latin typeface="FZLanTingHeiS-B-GB"/>
                          <a:ea typeface="FZLanTingHeiS-B-GB"/>
                          <a:cs typeface="FZLanTingHeiS-B-GB"/>
                        </a:defRPr>
                      </a:lvl5pPr>
                      <a:lvl6pPr marL="2286000" algn="l" defTabSz="914400" rtl="0" eaLnBrk="1" latinLnBrk="0" hangingPunct="1">
                        <a:defRPr sz="1800" kern="1200">
                          <a:solidFill>
                            <a:schemeClr val="dk1"/>
                          </a:solidFill>
                          <a:latin typeface="FZLanTingHeiS-B-GB"/>
                          <a:ea typeface="FZLanTingHeiS-B-GB"/>
                          <a:cs typeface="FZLanTingHeiS-B-GB"/>
                        </a:defRPr>
                      </a:lvl6pPr>
                      <a:lvl7pPr marL="2743200" algn="l" defTabSz="914400" rtl="0" eaLnBrk="1" latinLnBrk="0" hangingPunct="1">
                        <a:defRPr sz="1800" kern="1200">
                          <a:solidFill>
                            <a:schemeClr val="dk1"/>
                          </a:solidFill>
                          <a:latin typeface="FZLanTingHeiS-B-GB"/>
                          <a:ea typeface="FZLanTingHeiS-B-GB"/>
                          <a:cs typeface="FZLanTingHeiS-B-GB"/>
                        </a:defRPr>
                      </a:lvl7pPr>
                      <a:lvl8pPr marL="3200400" algn="l" defTabSz="914400" rtl="0" eaLnBrk="1" latinLnBrk="0" hangingPunct="1">
                        <a:defRPr sz="1800" kern="1200">
                          <a:solidFill>
                            <a:schemeClr val="dk1"/>
                          </a:solidFill>
                          <a:latin typeface="FZLanTingHeiS-B-GB"/>
                          <a:ea typeface="FZLanTingHeiS-B-GB"/>
                          <a:cs typeface="FZLanTingHeiS-B-GB"/>
                        </a:defRPr>
                      </a:lvl8pPr>
                      <a:lvl9pPr marL="3657600" algn="l" defTabSz="914400" rtl="0" eaLnBrk="1" latinLnBrk="0" hangingPunct="1">
                        <a:defRPr sz="1800" kern="1200">
                          <a:solidFill>
                            <a:schemeClr val="dk1"/>
                          </a:solidFill>
                          <a:latin typeface="FZLanTingHeiS-B-GB"/>
                          <a:ea typeface="FZLanTingHeiS-B-GB"/>
                          <a:cs typeface="FZLanTingHeiS-B-GB"/>
                        </a:defRPr>
                      </a:lvl9pPr>
                    </a:lstStyle>
                    <a:p>
                      <a:pPr algn="l"/>
                      <a:r>
                        <a:rPr lang="zh-CN" altLang="en-US" sz="1100" dirty="0">
                          <a:solidFill>
                            <a:schemeClr val="tx1"/>
                          </a:solidFill>
                          <a:latin typeface="HarmonyOSHans" panose="00000500000000000000" pitchFamily="2" charset="-122"/>
                          <a:ea typeface="HarmonyOSHans" panose="00000500000000000000" pitchFamily="2" charset="-122"/>
                        </a:rPr>
                        <a:t>国家发改委</a:t>
                      </a:r>
                      <a:r>
                        <a:rPr lang="en-US" altLang="zh-CN" sz="1100" dirty="0">
                          <a:solidFill>
                            <a:schemeClr val="tx1"/>
                          </a:solidFill>
                          <a:latin typeface="HarmonyOSHans" panose="00000500000000000000" pitchFamily="2" charset="-122"/>
                          <a:ea typeface="HarmonyOSHans" panose="00000500000000000000" pitchFamily="2" charset="-122"/>
                        </a:rPr>
                        <a:t>《</a:t>
                      </a:r>
                      <a:r>
                        <a:rPr lang="zh-CN" altLang="en-US" sz="1100" dirty="0">
                          <a:solidFill>
                            <a:schemeClr val="tx1"/>
                          </a:solidFill>
                          <a:latin typeface="HarmonyOSHans" panose="00000500000000000000" pitchFamily="2" charset="-122"/>
                          <a:ea typeface="HarmonyOSHans" panose="00000500000000000000" pitchFamily="2" charset="-122"/>
                        </a:rPr>
                        <a:t>关于扩大战略性新兴产业投资培育壮大新增长点增长级的指导意见</a:t>
                      </a:r>
                      <a:r>
                        <a:rPr lang="en-US" altLang="zh-CN" sz="1100" dirty="0">
                          <a:solidFill>
                            <a:schemeClr val="tx1"/>
                          </a:solidFill>
                          <a:latin typeface="HarmonyOSHans" panose="00000500000000000000" pitchFamily="2" charset="-122"/>
                          <a:ea typeface="HarmonyOSHans" panose="00000500000000000000" pitchFamily="2" charset="-122"/>
                        </a:rPr>
                        <a:t>》</a:t>
                      </a:r>
                      <a:r>
                        <a:rPr lang="zh-CN" altLang="en-US" sz="1100" dirty="0">
                          <a:solidFill>
                            <a:schemeClr val="tx1"/>
                          </a:solidFill>
                          <a:latin typeface="HarmonyOSHans" panose="00000500000000000000" pitchFamily="2" charset="-122"/>
                          <a:ea typeface="HarmonyOSHans" panose="00000500000000000000" pitchFamily="2" charset="-122"/>
                        </a:rPr>
                        <a:t>颁布，提出加快关键芯片、高端元器件、新型显示器件、</a:t>
                      </a:r>
                      <a:r>
                        <a:rPr lang="zh-CN" altLang="en-US" sz="1100" b="1" dirty="0">
                          <a:solidFill>
                            <a:schemeClr val="tx1"/>
                          </a:solidFill>
                          <a:latin typeface="HarmonyOSHans" panose="00000500000000000000" pitchFamily="2" charset="-122"/>
                          <a:ea typeface="HarmonyOSHans" panose="00000500000000000000" pitchFamily="2" charset="-122"/>
                        </a:rPr>
                        <a:t>关键软件</a:t>
                      </a:r>
                      <a:r>
                        <a:rPr lang="zh-CN" altLang="en-US" sz="1100" dirty="0">
                          <a:solidFill>
                            <a:schemeClr val="tx1"/>
                          </a:solidFill>
                          <a:latin typeface="HarmonyOSHans" panose="00000500000000000000" pitchFamily="2" charset="-122"/>
                          <a:ea typeface="HarmonyOSHans" panose="00000500000000000000" pitchFamily="2" charset="-122"/>
                        </a:rPr>
                        <a:t>等核心技术攻关</a:t>
                      </a:r>
                    </a:p>
                  </a:txBody>
                  <a:tcPr marL="45720" marR="45720" marT="22860" marB="22860">
                    <a:lnL w="12700" cap="flat" cmpd="sng" algn="ctr">
                      <a:solidFill>
                        <a:srgbClr val="1F69FF"/>
                      </a:solidFill>
                      <a:prstDash val="solid"/>
                      <a:round/>
                      <a:headEnd type="none" w="med" len="med"/>
                      <a:tailEnd type="none" w="med" len="med"/>
                    </a:lnL>
                    <a:lnR w="12700" cap="flat" cmpd="sng" algn="ctr">
                      <a:solidFill>
                        <a:srgbClr val="1F69FF"/>
                      </a:solidFill>
                      <a:prstDash val="solid"/>
                      <a:round/>
                      <a:headEnd type="none" w="med" len="med"/>
                      <a:tailEnd type="none" w="med" len="med"/>
                    </a:lnR>
                    <a:lnT w="12700" cap="flat" cmpd="sng" algn="ctr">
                      <a:solidFill>
                        <a:srgbClr val="1F69FF"/>
                      </a:solidFill>
                      <a:prstDash val="solid"/>
                      <a:round/>
                      <a:headEnd type="none" w="med" len="med"/>
                      <a:tailEnd type="none" w="med" len="med"/>
                    </a:lnT>
                    <a:lnB w="12700" cap="flat" cmpd="sng" algn="ctr">
                      <a:solidFill>
                        <a:srgbClr val="1F69F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839013293"/>
                  </a:ext>
                </a:extLst>
              </a:tr>
            </a:tbl>
          </a:graphicData>
        </a:graphic>
      </p:graphicFrame>
      <p:grpSp>
        <p:nvGrpSpPr>
          <p:cNvPr id="24" name="组合 23">
            <a:extLst>
              <a:ext uri="{FF2B5EF4-FFF2-40B4-BE49-F238E27FC236}">
                <a16:creationId xmlns:a16="http://schemas.microsoft.com/office/drawing/2014/main" id="{C17411BC-C86D-43BC-B07A-3C97F52C770A}"/>
              </a:ext>
            </a:extLst>
          </p:cNvPr>
          <p:cNvGrpSpPr/>
          <p:nvPr/>
        </p:nvGrpSpPr>
        <p:grpSpPr>
          <a:xfrm>
            <a:off x="1576929" y="3817366"/>
            <a:ext cx="9038142" cy="2337759"/>
            <a:chOff x="3403493" y="7021902"/>
            <a:chExt cx="18076283" cy="4675517"/>
          </a:xfrm>
        </p:grpSpPr>
        <p:sp>
          <p:nvSpPr>
            <p:cNvPr id="25" name="矩形 24">
              <a:extLst>
                <a:ext uri="{FF2B5EF4-FFF2-40B4-BE49-F238E27FC236}">
                  <a16:creationId xmlns:a16="http://schemas.microsoft.com/office/drawing/2014/main" id="{D73F5770-E605-4CF3-8719-F821950710E1}"/>
                </a:ext>
              </a:extLst>
            </p:cNvPr>
            <p:cNvSpPr/>
            <p:nvPr/>
          </p:nvSpPr>
          <p:spPr>
            <a:xfrm>
              <a:off x="7401467" y="8122982"/>
              <a:ext cx="14078309" cy="2473355"/>
            </a:xfrm>
            <a:prstGeom prst="rect">
              <a:avLst/>
            </a:prstGeom>
            <a:noFill/>
            <a:ln w="25400" cap="flat" cmpd="sng" algn="ctr">
              <a:noFill/>
              <a:prstDash val="solid"/>
            </a:ln>
            <a:effectLst/>
          </p:spPr>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just">
                <a:lnSpc>
                  <a:spcPct val="200000"/>
                </a:lnSpc>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“聚焦高端芯片、</a:t>
              </a:r>
              <a:r>
                <a:rPr lang="zh-CN" altLang="en-US" sz="1400"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操作系统</a:t>
              </a: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等关键领域</a:t>
              </a:r>
              <a:r>
                <a:rPr lang="en-US" altLang="zh-CN" sz="14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云计算系统和</a:t>
              </a:r>
              <a:r>
                <a:rPr lang="zh-CN" altLang="en-US" sz="1400"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软件核心技术</a:t>
              </a: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一体化研发</a:t>
              </a:r>
              <a:r>
                <a:rPr lang="en-US" altLang="zh-CN" sz="14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支持数字技术</a:t>
              </a:r>
              <a:r>
                <a:rPr lang="zh-CN" altLang="en-US" sz="1400"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开源社区</a:t>
              </a: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等创新联合体发展，</a:t>
              </a:r>
              <a:r>
                <a:rPr lang="en-US" altLang="zh-CN" sz="14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鼓励企业</a:t>
              </a:r>
              <a:r>
                <a:rPr lang="zh-CN" altLang="en-US" sz="1400"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开放软件源代码</a:t>
              </a:r>
              <a:r>
                <a:rPr lang="en-US" altLang="zh-CN" sz="14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服务。”</a:t>
              </a:r>
              <a:endParaRPr lang="en-US" altLang="zh-CN" sz="1400" dirty="0">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defTabSz="348298" eaLnBrk="1" fontAlgn="auto" latinLnBrk="0" hangingPunct="0">
                <a:lnSpc>
                  <a:spcPct val="100000"/>
                </a:lnSpc>
                <a:spcBef>
                  <a:spcPts val="0"/>
                </a:spcBef>
                <a:spcAft>
                  <a:spcPts val="0"/>
                </a:spcAft>
                <a:buClrTx/>
                <a:buSzTx/>
                <a:buFontTx/>
                <a:buNone/>
                <a:tabLst/>
                <a:defRPr/>
              </a:pPr>
              <a:endParaRPr kumimoji="0" lang="en-US" altLang="zh-CN" sz="2500" b="0" i="0" u="none" strike="noStrike" kern="0" cap="none" spc="125" normalizeH="0" baseline="0" noProof="0" dirty="0">
                <a:ln>
                  <a:noFill/>
                </a:ln>
                <a:solidFill>
                  <a:srgbClr val="434343"/>
                </a:solidFill>
                <a:effectLst/>
                <a:uLnTx/>
                <a:uFillTx/>
                <a:latin typeface="FZLanTingHeiS-B-GB"/>
                <a:sym typeface="FZLanTingHeiS-R-GB" panose="02000000000000000000" charset="-122"/>
              </a:endParaRPr>
            </a:p>
            <a:p>
              <a:pPr marL="0" marR="0" lvl="0" indent="0" defTabSz="348298" eaLnBrk="1" fontAlgn="auto" latinLnBrk="0" hangingPunct="0">
                <a:lnSpc>
                  <a:spcPct val="100000"/>
                </a:lnSpc>
                <a:spcBef>
                  <a:spcPts val="0"/>
                </a:spcBef>
                <a:spcAft>
                  <a:spcPts val="0"/>
                </a:spcAft>
                <a:buClrTx/>
                <a:buSzTx/>
                <a:buFontTx/>
                <a:buNone/>
                <a:tabLst/>
                <a:defRPr/>
              </a:pPr>
              <a:r>
                <a:rPr kumimoji="0" lang="en-US" altLang="zh-CN" sz="1100" b="0" i="0" u="none" strike="noStrike" kern="0" cap="none" spc="125" normalizeH="0" baseline="0" noProof="0" dirty="0">
                  <a:ln>
                    <a:noFill/>
                  </a:ln>
                  <a:solidFill>
                    <a:srgbClr val="000000"/>
                  </a:solidFill>
                  <a:effectLst/>
                  <a:uLnTx/>
                  <a:uFillTx/>
                  <a:latin typeface="HarmonyOSHans" panose="00000500000000000000" pitchFamily="2" charset="-122"/>
                  <a:ea typeface="HarmonyOSHans" panose="00000500000000000000" pitchFamily="2" charset="-122"/>
                  <a:sym typeface="FZLanTingHeiS-R-GB" panose="02000000000000000000" charset="-122"/>
                </a:rPr>
                <a:t>—《</a:t>
              </a:r>
              <a:r>
                <a:rPr kumimoji="0" lang="zh-CN" altLang="en-US" sz="1100" b="0" i="0" u="none" strike="noStrike" kern="0" cap="none" spc="125" normalizeH="0" baseline="0" noProof="0" dirty="0">
                  <a:ln>
                    <a:noFill/>
                  </a:ln>
                  <a:solidFill>
                    <a:srgbClr val="000000"/>
                  </a:solidFill>
                  <a:effectLst/>
                  <a:uLnTx/>
                  <a:uFillTx/>
                  <a:latin typeface="HarmonyOSHans" panose="00000500000000000000" pitchFamily="2" charset="-122"/>
                  <a:ea typeface="HarmonyOSHans" panose="00000500000000000000" pitchFamily="2" charset="-122"/>
                  <a:sym typeface="FZLanTingHeiS-R-GB" panose="02000000000000000000" charset="-122"/>
                </a:rPr>
                <a:t>中华人民共和国国民经济和社会发展第十四个五年规划和</a:t>
              </a:r>
              <a:r>
                <a:rPr kumimoji="0" lang="en-US" altLang="zh-CN" sz="1100" b="0" i="0" u="none" strike="noStrike" kern="0" cap="none" spc="125" normalizeH="0" baseline="0" noProof="0" dirty="0">
                  <a:ln>
                    <a:noFill/>
                  </a:ln>
                  <a:solidFill>
                    <a:srgbClr val="000000"/>
                  </a:solidFill>
                  <a:effectLst/>
                  <a:uLnTx/>
                  <a:uFillTx/>
                  <a:latin typeface="HarmonyOSHans" panose="00000500000000000000" pitchFamily="2" charset="-122"/>
                  <a:ea typeface="HarmonyOSHans" panose="00000500000000000000" pitchFamily="2" charset="-122"/>
                  <a:sym typeface="FZLanTingHeiS-R-GB" panose="02000000000000000000" charset="-122"/>
                </a:rPr>
                <a:t>2035</a:t>
              </a:r>
              <a:r>
                <a:rPr kumimoji="0" lang="zh-CN" altLang="en-US" sz="1100" b="0" i="0" u="none" strike="noStrike" kern="0" cap="none" spc="125" normalizeH="0" baseline="0" noProof="0" dirty="0">
                  <a:ln>
                    <a:noFill/>
                  </a:ln>
                  <a:solidFill>
                    <a:srgbClr val="000000"/>
                  </a:solidFill>
                  <a:effectLst/>
                  <a:uLnTx/>
                  <a:uFillTx/>
                  <a:latin typeface="HarmonyOSHans" panose="00000500000000000000" pitchFamily="2" charset="-122"/>
                  <a:ea typeface="HarmonyOSHans" panose="00000500000000000000" pitchFamily="2" charset="-122"/>
                  <a:sym typeface="FZLanTingHeiS-R-GB" panose="02000000000000000000" charset="-122"/>
                </a:rPr>
                <a:t>年远景目标纲要</a:t>
              </a:r>
              <a:r>
                <a:rPr kumimoji="0" lang="en-US" altLang="zh-CN" sz="1100" b="0" i="0" u="none" strike="noStrike" kern="0" cap="none" spc="125" normalizeH="0" baseline="0" noProof="0" dirty="0">
                  <a:ln>
                    <a:noFill/>
                  </a:ln>
                  <a:solidFill>
                    <a:srgbClr val="000000"/>
                  </a:solidFill>
                  <a:effectLst/>
                  <a:uLnTx/>
                  <a:uFillTx/>
                  <a:latin typeface="HarmonyOSHans" panose="00000500000000000000" pitchFamily="2" charset="-122"/>
                  <a:ea typeface="HarmonyOSHans" panose="00000500000000000000" pitchFamily="2" charset="-122"/>
                  <a:sym typeface="FZLanTingHeiS-R-GB" panose="02000000000000000000" charset="-122"/>
                </a:rPr>
                <a:t>》</a:t>
              </a:r>
              <a:endParaRPr kumimoji="0" lang="zh-CN" altLang="en-US" sz="1100" b="0" i="0" u="none" strike="noStrike" kern="0" cap="none" spc="125" normalizeH="0" baseline="0" noProof="0" dirty="0">
                <a:ln>
                  <a:noFill/>
                </a:ln>
                <a:solidFill>
                  <a:srgbClr val="000000"/>
                </a:solidFill>
                <a:effectLst/>
                <a:uLnTx/>
                <a:uFillTx/>
                <a:latin typeface="HarmonyOSHans" panose="00000500000000000000" pitchFamily="2" charset="-122"/>
                <a:ea typeface="HarmonyOSHans" panose="00000500000000000000" pitchFamily="2" charset="-122"/>
                <a:sym typeface="FZLanTingHeiS-R-GB" panose="02000000000000000000" charset="-122"/>
              </a:endParaRPr>
            </a:p>
          </p:txBody>
        </p:sp>
        <p:pic>
          <p:nvPicPr>
            <p:cNvPr id="26" name="图片 25">
              <a:extLst>
                <a:ext uri="{FF2B5EF4-FFF2-40B4-BE49-F238E27FC236}">
                  <a16:creationId xmlns:a16="http://schemas.microsoft.com/office/drawing/2014/main" id="{D58BF3FF-CC72-4C21-A433-449B83A06BCC}"/>
                </a:ext>
              </a:extLst>
            </p:cNvPr>
            <p:cNvPicPr>
              <a:picLocks noChangeAspect="1"/>
            </p:cNvPicPr>
            <p:nvPr/>
          </p:nvPicPr>
          <p:blipFill>
            <a:blip r:embed="rId3"/>
            <a:stretch>
              <a:fillRect/>
            </a:stretch>
          </p:blipFill>
          <p:spPr>
            <a:xfrm>
              <a:off x="3403493" y="7021902"/>
              <a:ext cx="3252534" cy="4675517"/>
            </a:xfrm>
            <a:prstGeom prst="rect">
              <a:avLst/>
            </a:prstGeom>
          </p:spPr>
        </p:pic>
      </p:grpSp>
    </p:spTree>
    <p:extLst>
      <p:ext uri="{BB962C8B-B14F-4D97-AF65-F5344CB8AC3E}">
        <p14:creationId xmlns:p14="http://schemas.microsoft.com/office/powerpoint/2010/main" val="17951000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C30196B3-700E-40B2-98DD-7A7D51221651}"/>
              </a:ext>
            </a:extLst>
          </p:cNvPr>
          <p:cNvSpPr>
            <a:spLocks noGrp="1"/>
          </p:cNvSpPr>
          <p:nvPr>
            <p:ph type="sldNum" sz="quarter" idx="10"/>
          </p:nvPr>
        </p:nvSpPr>
        <p:spPr/>
        <p:txBody>
          <a:bodyPr/>
          <a:lstStyle/>
          <a:p>
            <a:pPr>
              <a:defRPr/>
            </a:pPr>
            <a:r>
              <a:rPr lang="en-US" altLang="zh-CN" dirty="0"/>
              <a:t>-</a:t>
            </a:r>
            <a:fld id="{254F7E77-AF09-4EA1-A2F8-05BFC5CBD59A}" type="slidenum">
              <a:rPr lang="zh-CN" altLang="en-US" smtClean="0"/>
              <a:pPr>
                <a:defRPr/>
              </a:pPr>
              <a:t>10</a:t>
            </a:fld>
            <a:r>
              <a:rPr lang="en-US" altLang="zh-CN" dirty="0"/>
              <a:t>-</a:t>
            </a:r>
            <a:endParaRPr lang="zh-CN" altLang="en-US"/>
          </a:p>
        </p:txBody>
      </p:sp>
      <p:sp>
        <p:nvSpPr>
          <p:cNvPr id="7" name="矩形 6">
            <a:extLst>
              <a:ext uri="{FF2B5EF4-FFF2-40B4-BE49-F238E27FC236}">
                <a16:creationId xmlns:a16="http://schemas.microsoft.com/office/drawing/2014/main" id="{B9327736-E8DB-462D-AF0E-0F0B6CF2FDDA}"/>
              </a:ext>
            </a:extLst>
          </p:cNvPr>
          <p:cNvSpPr/>
          <p:nvPr/>
        </p:nvSpPr>
        <p:spPr>
          <a:xfrm>
            <a:off x="1309631" y="1946493"/>
            <a:ext cx="9478685" cy="302968"/>
          </a:xfrm>
          <a:prstGeom prst="rect">
            <a:avLst/>
          </a:prstGeom>
          <a:solidFill>
            <a:srgbClr val="0076BA">
              <a:lumMod val="20000"/>
              <a:lumOff val="80000"/>
            </a:srgbClr>
          </a:solidFill>
          <a:ln w="12700" cap="flat">
            <a:noFill/>
            <a:miter lim="400000"/>
          </a:ln>
          <a:effectLst/>
        </p:spPr>
        <p:txBody>
          <a:bodyPr rot="0" spcFirstLastPara="1" vertOverflow="overflow" horzOverflow="overflow" vert="horz" wrap="square" lIns="35719" tIns="35719" rIns="35719" bIns="35719" numCol="1" spcCol="38100" rtlCol="0" anchor="ctr">
            <a:spAutoFit/>
          </a:bodyPr>
          <a:lstStyle/>
          <a:p>
            <a:pPr marL="0" marR="0" lvl="0" indent="0" algn="ctr" defTabSz="410845" eaLnBrk="1" fontAlgn="auto" latinLnBrk="0" hangingPunct="0">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srgbClr val="FFFFFF"/>
              </a:solidFill>
              <a:effectLst/>
              <a:uLnTx/>
              <a:uFillTx/>
              <a:latin typeface="Helvetica Neue Medium" panose="02000503000000020004"/>
              <a:ea typeface="Helvetica Neue Medium" panose="02000503000000020004"/>
              <a:cs typeface="Helvetica Neue Medium" panose="02000503000000020004"/>
              <a:sym typeface="Helvetica Neue Medium" panose="02000503000000020004"/>
            </a:endParaRPr>
          </a:p>
        </p:txBody>
      </p:sp>
      <p:sp>
        <p:nvSpPr>
          <p:cNvPr id="8" name="矩形 7">
            <a:extLst>
              <a:ext uri="{FF2B5EF4-FFF2-40B4-BE49-F238E27FC236}">
                <a16:creationId xmlns:a16="http://schemas.microsoft.com/office/drawing/2014/main" id="{4CEA1AEF-89C6-44D0-BA88-1DF20971E6DC}"/>
              </a:ext>
            </a:extLst>
          </p:cNvPr>
          <p:cNvSpPr/>
          <p:nvPr/>
        </p:nvSpPr>
        <p:spPr>
          <a:xfrm>
            <a:off x="1310326" y="531044"/>
            <a:ext cx="9713707" cy="461665"/>
          </a:xfrm>
          <a:prstGeom prst="rect">
            <a:avLst/>
          </a:prstGeom>
          <a:solidFill>
            <a:schemeClr val="bg1"/>
          </a:solidFill>
        </p:spPr>
        <p:txBody>
          <a:bodyPr wrap="square">
            <a:spAutoFit/>
          </a:bodyPr>
          <a:lstStyle/>
          <a:p>
            <a:r>
              <a:rPr lang="zh-CN" altLang="en-US" sz="24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华为持续贡献</a:t>
            </a:r>
            <a:r>
              <a:rPr lang="en-US" altLang="zh-CN" sz="24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&amp;</a:t>
            </a:r>
            <a:r>
              <a:rPr lang="zh-CN" altLang="en-US" sz="24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支持</a:t>
            </a:r>
            <a:r>
              <a:rPr lang="en-US" altLang="zh-CN" sz="24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OpenHarmony</a:t>
            </a:r>
            <a:r>
              <a:rPr lang="zh-CN" altLang="en-US" sz="24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作为开放数字底座使能千行百业</a:t>
            </a:r>
          </a:p>
        </p:txBody>
      </p:sp>
      <p:sp>
        <p:nvSpPr>
          <p:cNvPr id="9" name="矩形">
            <a:extLst>
              <a:ext uri="{FF2B5EF4-FFF2-40B4-BE49-F238E27FC236}">
                <a16:creationId xmlns:a16="http://schemas.microsoft.com/office/drawing/2014/main" id="{252D7477-4388-4006-A5C8-9DE0AE335380}"/>
              </a:ext>
            </a:extLst>
          </p:cNvPr>
          <p:cNvSpPr/>
          <p:nvPr/>
        </p:nvSpPr>
        <p:spPr>
          <a:xfrm>
            <a:off x="1309631" y="5649490"/>
            <a:ext cx="9478685" cy="581770"/>
          </a:xfrm>
          <a:prstGeom prst="rect">
            <a:avLst/>
          </a:prstGeom>
          <a:solidFill>
            <a:schemeClr val="accent5">
              <a:lumMod val="50000"/>
            </a:schemeClr>
          </a:solidFill>
          <a:ln w="3175">
            <a:miter lim="400000"/>
          </a:ln>
        </p:spPr>
        <p:txBody>
          <a:bodyPr lIns="7526" tIns="7526" rIns="7526" bIns="7526" anchor="ctr"/>
          <a:lstStyle/>
          <a:p>
            <a:pPr algn="ctr" defTabSz="121603" hangingPunct="0">
              <a:lnSpc>
                <a:spcPct val="130000"/>
              </a:lnSpc>
              <a:defRPr sz="2600" spc="0">
                <a:latin typeface="Helvetica Neue Medium" panose="02000503000000020004"/>
                <a:ea typeface="Helvetica Neue Medium" panose="02000503000000020004"/>
                <a:cs typeface="Helvetica Neue Medium" panose="02000503000000020004"/>
                <a:sym typeface="Helvetica Neue Medium" panose="02000503000000020004"/>
              </a:defRPr>
            </a:pPr>
            <a:r>
              <a:rPr lang="en-US" sz="2600" kern="0" dirty="0">
                <a:solidFill>
                  <a:srgbClr val="FFFFFF"/>
                </a:solidFill>
                <a:latin typeface="HarmonyOSHans Bold" panose="00000800000000000000" pitchFamily="2" charset="-122"/>
                <a:ea typeface="HarmonyOSHans Bold" panose="00000800000000000000" pitchFamily="2" charset="-122"/>
                <a:cs typeface="Helvetica Neue Medium" panose="02000503000000020004"/>
                <a:sym typeface="Helvetica Neue Medium" panose="02000503000000020004"/>
              </a:rPr>
              <a:t>OpenHarmony</a:t>
            </a:r>
          </a:p>
        </p:txBody>
      </p:sp>
      <p:sp>
        <p:nvSpPr>
          <p:cNvPr id="10" name="第三方商用发行版…">
            <a:extLst>
              <a:ext uri="{FF2B5EF4-FFF2-40B4-BE49-F238E27FC236}">
                <a16:creationId xmlns:a16="http://schemas.microsoft.com/office/drawing/2014/main" id="{8735297A-A1AE-4704-BD70-43A487E6C920}"/>
              </a:ext>
            </a:extLst>
          </p:cNvPr>
          <p:cNvSpPr txBox="1"/>
          <p:nvPr/>
        </p:nvSpPr>
        <p:spPr>
          <a:xfrm>
            <a:off x="6345380" y="4657211"/>
            <a:ext cx="4807459" cy="382497"/>
          </a:xfrm>
          <a:prstGeom prst="rect">
            <a:avLst/>
          </a:prstGeom>
          <a:ln w="3175">
            <a:miter lim="400000"/>
          </a:ln>
        </p:spPr>
        <p:txBody>
          <a:bodyPr wrap="square" lIns="10583" tIns="10583" rIns="10583" bIns="10583" anchor="ctr">
            <a:spAutoFit/>
          </a:bodyPr>
          <a:lstStyle/>
          <a:p>
            <a:pPr algn="ctr" defTabSz="234633" hangingPunct="0">
              <a:lnSpc>
                <a:spcPct val="130000"/>
              </a:lnSpc>
              <a:defRPr sz="4600" b="1" spc="211"/>
            </a:pPr>
            <a:r>
              <a:rPr lang="zh-CN" altLang="en-US" sz="2000" b="1" kern="0" spc="29" dirty="0">
                <a:solidFill>
                  <a:srgbClr val="000000"/>
                </a:solidFill>
                <a:latin typeface="HarmonyOSHans" panose="00000500000000000000" pitchFamily="2" charset="-122"/>
                <a:ea typeface="HarmonyOSHans" panose="00000500000000000000" pitchFamily="2" charset="-122"/>
                <a:cs typeface="Helvetica"/>
                <a:sym typeface="Helvetica"/>
              </a:rPr>
              <a:t>教育、交通、金融、电力</a:t>
            </a:r>
            <a:r>
              <a:rPr lang="en-US" altLang="zh-CN" sz="2000" b="1" kern="0" spc="29" dirty="0">
                <a:solidFill>
                  <a:srgbClr val="000000"/>
                </a:solidFill>
                <a:latin typeface="HarmonyOSHans" panose="00000500000000000000" pitchFamily="2" charset="-122"/>
                <a:ea typeface="HarmonyOSHans" panose="00000500000000000000" pitchFamily="2" charset="-122"/>
                <a:cs typeface="Helvetica"/>
                <a:sym typeface="Helvetica"/>
              </a:rPr>
              <a:t>XX</a:t>
            </a:r>
            <a:r>
              <a:rPr lang="zh-CN" altLang="en-US" sz="2000" b="1" kern="0" spc="29" dirty="0">
                <a:solidFill>
                  <a:srgbClr val="000000"/>
                </a:solidFill>
                <a:latin typeface="HarmonyOSHans" panose="00000500000000000000" pitchFamily="2" charset="-122"/>
                <a:ea typeface="HarmonyOSHans" panose="00000500000000000000" pitchFamily="2" charset="-122"/>
                <a:cs typeface="Helvetica"/>
                <a:sym typeface="Helvetica"/>
              </a:rPr>
              <a:t>系统</a:t>
            </a:r>
            <a:r>
              <a:rPr lang="en-US" altLang="zh-CN" sz="2000" b="1" kern="0" spc="29" dirty="0">
                <a:solidFill>
                  <a:srgbClr val="000000"/>
                </a:solidFill>
                <a:latin typeface="HarmonyOSHans" panose="00000500000000000000" pitchFamily="2" charset="-122"/>
                <a:ea typeface="HarmonyOSHans" panose="00000500000000000000" pitchFamily="2" charset="-122"/>
                <a:cs typeface="Helvetica"/>
                <a:sym typeface="Helvetica"/>
              </a:rPr>
              <a:t>…</a:t>
            </a:r>
          </a:p>
        </p:txBody>
      </p:sp>
      <p:sp>
        <p:nvSpPr>
          <p:cNvPr id="11" name="华为面向消费者的智能终端操作系统">
            <a:extLst>
              <a:ext uri="{FF2B5EF4-FFF2-40B4-BE49-F238E27FC236}">
                <a16:creationId xmlns:a16="http://schemas.microsoft.com/office/drawing/2014/main" id="{1246D3C6-052A-46B2-86EF-1DBAFA9F51C6}"/>
              </a:ext>
            </a:extLst>
          </p:cNvPr>
          <p:cNvSpPr txBox="1"/>
          <p:nvPr/>
        </p:nvSpPr>
        <p:spPr>
          <a:xfrm>
            <a:off x="1309631" y="1945671"/>
            <a:ext cx="9478685" cy="412424"/>
          </a:xfrm>
          <a:prstGeom prst="rect">
            <a:avLst/>
          </a:prstGeom>
          <a:solidFill>
            <a:schemeClr val="bg2"/>
          </a:solidFill>
          <a:ln w="3175">
            <a:miter lim="400000"/>
          </a:ln>
        </p:spPr>
        <p:txBody>
          <a:bodyPr wrap="square" lIns="7526" tIns="7526" rIns="7526" bIns="7526" anchor="ctr">
            <a:spAutoFit/>
          </a:bodyPr>
          <a:lstStyle/>
          <a:p>
            <a:pPr algn="ctr" defTabSz="234633" hangingPunct="0">
              <a:lnSpc>
                <a:spcPct val="130000"/>
              </a:lnSpc>
            </a:pPr>
            <a:r>
              <a:rPr lang="zh-CN" altLang="en-US" sz="2200" b="1" kern="0" spc="29" dirty="0">
                <a:solidFill>
                  <a:srgbClr val="000000"/>
                </a:solidFill>
                <a:latin typeface="HarmonyOSHans" panose="00000500000000000000" pitchFamily="2" charset="-122"/>
                <a:ea typeface="HarmonyOSHans" panose="00000500000000000000" pitchFamily="2" charset="-122"/>
                <a:cs typeface="Helvetica"/>
                <a:sym typeface="Helvetica"/>
              </a:rPr>
              <a:t>开放智能的统一生态</a:t>
            </a:r>
            <a:endParaRPr lang="en-US" altLang="zh-CN" sz="2200" b="1" kern="0" spc="29" dirty="0">
              <a:solidFill>
                <a:srgbClr val="000000"/>
              </a:solidFill>
              <a:latin typeface="HarmonyOSHans" panose="00000500000000000000" pitchFamily="2" charset="-122"/>
              <a:ea typeface="HarmonyOSHans" panose="00000500000000000000" pitchFamily="2" charset="-122"/>
              <a:cs typeface="Helvetica"/>
              <a:sym typeface="Helvetica"/>
            </a:endParaRPr>
          </a:p>
        </p:txBody>
      </p:sp>
      <p:grpSp>
        <p:nvGrpSpPr>
          <p:cNvPr id="12" name="成组">
            <a:extLst>
              <a:ext uri="{FF2B5EF4-FFF2-40B4-BE49-F238E27FC236}">
                <a16:creationId xmlns:a16="http://schemas.microsoft.com/office/drawing/2014/main" id="{A8C92A15-3E58-4D55-860F-9D7273AB0FF9}"/>
              </a:ext>
            </a:extLst>
          </p:cNvPr>
          <p:cNvGrpSpPr/>
          <p:nvPr/>
        </p:nvGrpSpPr>
        <p:grpSpPr>
          <a:xfrm>
            <a:off x="1395533" y="3267295"/>
            <a:ext cx="4231293" cy="735812"/>
            <a:chOff x="0" y="0"/>
            <a:chExt cx="8174470" cy="1400098"/>
          </a:xfrm>
        </p:grpSpPr>
        <p:grpSp>
          <p:nvGrpSpPr>
            <p:cNvPr id="13" name="成组">
              <a:extLst>
                <a:ext uri="{FF2B5EF4-FFF2-40B4-BE49-F238E27FC236}">
                  <a16:creationId xmlns:a16="http://schemas.microsoft.com/office/drawing/2014/main" id="{FD4DE226-8801-4225-AE3A-9F63BEF17069}"/>
                </a:ext>
              </a:extLst>
            </p:cNvPr>
            <p:cNvGrpSpPr/>
            <p:nvPr/>
          </p:nvGrpSpPr>
          <p:grpSpPr>
            <a:xfrm>
              <a:off x="-1" y="146555"/>
              <a:ext cx="1473766" cy="1106987"/>
              <a:chOff x="0" y="0"/>
              <a:chExt cx="1473764" cy="1106986"/>
            </a:xfrm>
          </p:grpSpPr>
          <p:pic>
            <p:nvPicPr>
              <p:cNvPr id="22" name="HUAWEI Mate 50 Pro_Orange_Rear_WithoutUI.png" descr="HUAWEI Mate 50 Pro_Orange_Rear_WithoutUI.png">
                <a:extLst>
                  <a:ext uri="{FF2B5EF4-FFF2-40B4-BE49-F238E27FC236}">
                    <a16:creationId xmlns:a16="http://schemas.microsoft.com/office/drawing/2014/main" id="{90365A21-C1DB-409E-B943-59AFAD72C1E5}"/>
                  </a:ext>
                </a:extLst>
              </p:cNvPr>
              <p:cNvPicPr>
                <a:picLocks noChangeAspect="1"/>
              </p:cNvPicPr>
              <p:nvPr/>
            </p:nvPicPr>
            <p:blipFill>
              <a:blip r:embed="rId2" cstate="hqprint"/>
              <a:stretch>
                <a:fillRect/>
              </a:stretch>
            </p:blipFill>
            <p:spPr>
              <a:xfrm>
                <a:off x="0" y="0"/>
                <a:ext cx="1106467" cy="1106467"/>
              </a:xfrm>
              <a:prstGeom prst="rect">
                <a:avLst/>
              </a:prstGeom>
              <a:ln w="3175" cap="flat">
                <a:noFill/>
                <a:miter lim="400000"/>
                <a:headEnd/>
                <a:tailEnd/>
              </a:ln>
              <a:effectLst/>
            </p:spPr>
          </p:pic>
          <p:pic>
            <p:nvPicPr>
              <p:cNvPr id="23" name="HUAWEI Mate 50 Pro_Silver_Front_Widget.png" descr="HUAWEI Mate 50 Pro_Silver_Front_Widget.png">
                <a:extLst>
                  <a:ext uri="{FF2B5EF4-FFF2-40B4-BE49-F238E27FC236}">
                    <a16:creationId xmlns:a16="http://schemas.microsoft.com/office/drawing/2014/main" id="{2F61AE93-CCF3-4F10-9BFB-7A7526F604A3}"/>
                  </a:ext>
                </a:extLst>
              </p:cNvPr>
              <p:cNvPicPr>
                <a:picLocks noChangeAspect="1"/>
              </p:cNvPicPr>
              <p:nvPr/>
            </p:nvPicPr>
            <p:blipFill>
              <a:blip r:embed="rId3" cstate="hqprint"/>
              <a:stretch>
                <a:fillRect/>
              </a:stretch>
            </p:blipFill>
            <p:spPr>
              <a:xfrm>
                <a:off x="366777" y="0"/>
                <a:ext cx="1106988" cy="1106987"/>
              </a:xfrm>
              <a:prstGeom prst="rect">
                <a:avLst/>
              </a:prstGeom>
              <a:ln w="3175" cap="flat">
                <a:noFill/>
                <a:miter lim="400000"/>
                <a:headEnd/>
                <a:tailEnd/>
              </a:ln>
              <a:effectLst/>
            </p:spPr>
          </p:pic>
        </p:grpSp>
        <p:grpSp>
          <p:nvGrpSpPr>
            <p:cNvPr id="14" name="成组">
              <a:extLst>
                <a:ext uri="{FF2B5EF4-FFF2-40B4-BE49-F238E27FC236}">
                  <a16:creationId xmlns:a16="http://schemas.microsoft.com/office/drawing/2014/main" id="{1567D683-C35D-4F2F-8DF6-34E6B94557F6}"/>
                </a:ext>
              </a:extLst>
            </p:cNvPr>
            <p:cNvGrpSpPr/>
            <p:nvPr/>
          </p:nvGrpSpPr>
          <p:grpSpPr>
            <a:xfrm>
              <a:off x="1482875" y="0"/>
              <a:ext cx="1400099" cy="1400099"/>
              <a:chOff x="0" y="0"/>
              <a:chExt cx="1400097" cy="1400098"/>
            </a:xfrm>
          </p:grpSpPr>
          <p:grpSp>
            <p:nvGrpSpPr>
              <p:cNvPr id="18" name="成组">
                <a:extLst>
                  <a:ext uri="{FF2B5EF4-FFF2-40B4-BE49-F238E27FC236}">
                    <a16:creationId xmlns:a16="http://schemas.microsoft.com/office/drawing/2014/main" id="{5582C757-5DE8-4264-9B0D-9C9F30B506A6}"/>
                  </a:ext>
                </a:extLst>
              </p:cNvPr>
              <p:cNvGrpSpPr/>
              <p:nvPr/>
            </p:nvGrpSpPr>
            <p:grpSpPr>
              <a:xfrm>
                <a:off x="0" y="0"/>
                <a:ext cx="1400098" cy="1400099"/>
                <a:chOff x="0" y="0"/>
                <a:chExt cx="1400097" cy="1400098"/>
              </a:xfrm>
            </p:grpSpPr>
            <p:pic>
              <p:nvPicPr>
                <p:cNvPr id="20" name="平板.png" descr="平板.png">
                  <a:extLst>
                    <a:ext uri="{FF2B5EF4-FFF2-40B4-BE49-F238E27FC236}">
                      <a16:creationId xmlns:a16="http://schemas.microsoft.com/office/drawing/2014/main" id="{85C877C1-D58A-4E3A-A147-CBD32EB04040}"/>
                    </a:ext>
                  </a:extLst>
                </p:cNvPr>
                <p:cNvPicPr>
                  <a:picLocks noChangeAspect="1"/>
                </p:cNvPicPr>
                <p:nvPr/>
              </p:nvPicPr>
              <p:blipFill>
                <a:blip r:embed="rId4" cstate="hqprint"/>
                <a:srcRect/>
                <a:stretch>
                  <a:fillRect/>
                </a:stretch>
              </p:blipFill>
              <p:spPr>
                <a:xfrm>
                  <a:off x="207656" y="292788"/>
                  <a:ext cx="984787" cy="615492"/>
                </a:xfrm>
                <a:prstGeom prst="rect">
                  <a:avLst/>
                </a:prstGeom>
                <a:ln w="3175" cap="flat">
                  <a:noFill/>
                  <a:miter lim="400000"/>
                  <a:headEnd/>
                  <a:tailEnd/>
                </a:ln>
                <a:effectLst/>
              </p:spPr>
            </p:pic>
            <p:pic>
              <p:nvPicPr>
                <p:cNvPr id="21" name="MKT_Goethe_Tablet&amp;Accessory_02_Blue_Ultra-HD_HQ_PNG_20220602.png" descr="MKT_Goethe_Tablet&amp;Accessory_02_Blue_Ultra-HD_HQ_PNG_20220602.png">
                  <a:extLst>
                    <a:ext uri="{FF2B5EF4-FFF2-40B4-BE49-F238E27FC236}">
                      <a16:creationId xmlns:a16="http://schemas.microsoft.com/office/drawing/2014/main" id="{B97E225D-DA22-4117-9566-99C04215CDFA}"/>
                    </a:ext>
                  </a:extLst>
                </p:cNvPr>
                <p:cNvPicPr>
                  <a:picLocks noChangeAspect="1"/>
                </p:cNvPicPr>
                <p:nvPr/>
              </p:nvPicPr>
              <p:blipFill>
                <a:blip r:embed="rId5" cstate="hqprint"/>
                <a:srcRect/>
                <a:stretch>
                  <a:fillRect/>
                </a:stretch>
              </p:blipFill>
              <p:spPr>
                <a:xfrm>
                  <a:off x="0" y="0"/>
                  <a:ext cx="1400098" cy="1400099"/>
                </a:xfrm>
                <a:prstGeom prst="rect">
                  <a:avLst/>
                </a:prstGeom>
                <a:ln w="3175" cap="flat">
                  <a:noFill/>
                  <a:miter lim="400000"/>
                  <a:headEnd/>
                  <a:tailEnd/>
                </a:ln>
                <a:effectLst/>
              </p:spPr>
            </p:pic>
          </p:grpSp>
          <p:pic>
            <p:nvPicPr>
              <p:cNvPr id="19" name="手写笔01-220525-PNG.psd" descr="手写笔01-220525-PNG.psd">
                <a:extLst>
                  <a:ext uri="{FF2B5EF4-FFF2-40B4-BE49-F238E27FC236}">
                    <a16:creationId xmlns:a16="http://schemas.microsoft.com/office/drawing/2014/main" id="{9A7EC508-D889-491D-AEF4-52890A5A6F29}"/>
                  </a:ext>
                </a:extLst>
              </p:cNvPr>
              <p:cNvPicPr>
                <a:picLocks noChangeAspect="1"/>
              </p:cNvPicPr>
              <p:nvPr/>
            </p:nvPicPr>
            <p:blipFill>
              <a:blip r:embed="rId6" cstate="hqprint"/>
              <a:srcRect/>
              <a:stretch>
                <a:fillRect/>
              </a:stretch>
            </p:blipFill>
            <p:spPr>
              <a:xfrm rot="16200000">
                <a:off x="1041171" y="860068"/>
                <a:ext cx="573378" cy="48006"/>
              </a:xfrm>
              <a:prstGeom prst="rect">
                <a:avLst/>
              </a:prstGeom>
              <a:ln w="3175" cap="flat">
                <a:noFill/>
                <a:miter lim="400000"/>
                <a:headEnd/>
                <a:tailEnd/>
              </a:ln>
              <a:effectLst/>
            </p:spPr>
          </p:pic>
        </p:grpSp>
        <p:pic>
          <p:nvPicPr>
            <p:cNvPr id="15" name="图像" descr="图像">
              <a:extLst>
                <a:ext uri="{FF2B5EF4-FFF2-40B4-BE49-F238E27FC236}">
                  <a16:creationId xmlns:a16="http://schemas.microsoft.com/office/drawing/2014/main" id="{1B9DB1FF-56B1-4717-B7BC-B6213DA35848}"/>
                </a:ext>
              </a:extLst>
            </p:cNvPr>
            <p:cNvPicPr>
              <a:picLocks noChangeAspect="1"/>
            </p:cNvPicPr>
            <p:nvPr/>
          </p:nvPicPr>
          <p:blipFill>
            <a:blip r:embed="rId7" cstate="hqprint"/>
            <a:stretch>
              <a:fillRect/>
            </a:stretch>
          </p:blipFill>
          <p:spPr>
            <a:xfrm>
              <a:off x="5217151" y="107111"/>
              <a:ext cx="697860" cy="1106987"/>
            </a:xfrm>
            <a:prstGeom prst="rect">
              <a:avLst/>
            </a:prstGeom>
            <a:ln w="3175" cap="flat">
              <a:noFill/>
              <a:miter lim="400000"/>
              <a:headEnd/>
              <a:tailEnd/>
            </a:ln>
            <a:effectLst/>
          </p:spPr>
        </p:pic>
        <p:pic>
          <p:nvPicPr>
            <p:cNvPr id="16" name="图像" descr="图像">
              <a:extLst>
                <a:ext uri="{FF2B5EF4-FFF2-40B4-BE49-F238E27FC236}">
                  <a16:creationId xmlns:a16="http://schemas.microsoft.com/office/drawing/2014/main" id="{1FD27DCF-1A35-4AEC-8D1B-F7C0AD1707C5}"/>
                </a:ext>
              </a:extLst>
            </p:cNvPr>
            <p:cNvPicPr>
              <a:picLocks noChangeAspect="1"/>
            </p:cNvPicPr>
            <p:nvPr/>
          </p:nvPicPr>
          <p:blipFill>
            <a:blip r:embed="rId8" cstate="hqprint"/>
            <a:stretch>
              <a:fillRect/>
            </a:stretch>
          </p:blipFill>
          <p:spPr>
            <a:xfrm>
              <a:off x="3208357" y="146555"/>
              <a:ext cx="1683409" cy="1028099"/>
            </a:xfrm>
            <a:prstGeom prst="rect">
              <a:avLst/>
            </a:prstGeom>
            <a:ln w="3175" cap="flat">
              <a:noFill/>
              <a:miter lim="400000"/>
              <a:headEnd/>
              <a:tailEnd/>
            </a:ln>
            <a:effectLst/>
          </p:spPr>
        </p:pic>
        <p:pic>
          <p:nvPicPr>
            <p:cNvPr id="17" name="图像" descr="图像">
              <a:extLst>
                <a:ext uri="{FF2B5EF4-FFF2-40B4-BE49-F238E27FC236}">
                  <a16:creationId xmlns:a16="http://schemas.microsoft.com/office/drawing/2014/main" id="{AE989021-A9B2-4C49-9A25-BEEB61E21D5B}"/>
                </a:ext>
              </a:extLst>
            </p:cNvPr>
            <p:cNvPicPr>
              <a:picLocks noChangeAspect="1"/>
            </p:cNvPicPr>
            <p:nvPr/>
          </p:nvPicPr>
          <p:blipFill>
            <a:blip r:embed="rId9" cstate="hqprint"/>
            <a:stretch>
              <a:fillRect/>
            </a:stretch>
          </p:blipFill>
          <p:spPr>
            <a:xfrm>
              <a:off x="6240395" y="225576"/>
              <a:ext cx="1934076" cy="870057"/>
            </a:xfrm>
            <a:prstGeom prst="rect">
              <a:avLst/>
            </a:prstGeom>
            <a:ln w="3175" cap="flat">
              <a:noFill/>
              <a:miter lim="400000"/>
              <a:headEnd/>
              <a:tailEnd/>
            </a:ln>
            <a:effectLst/>
          </p:spPr>
        </p:pic>
      </p:grpSp>
      <p:pic>
        <p:nvPicPr>
          <p:cNvPr id="24" name="图片 23">
            <a:extLst>
              <a:ext uri="{FF2B5EF4-FFF2-40B4-BE49-F238E27FC236}">
                <a16:creationId xmlns:a16="http://schemas.microsoft.com/office/drawing/2014/main" id="{D551069C-4C2A-4893-AF06-BDACFF2B2452}"/>
              </a:ext>
            </a:extLst>
          </p:cNvPr>
          <p:cNvPicPr>
            <a:picLocks noChangeAspect="1"/>
          </p:cNvPicPr>
          <p:nvPr/>
        </p:nvPicPr>
        <p:blipFill>
          <a:blip r:embed="rId10"/>
          <a:stretch>
            <a:fillRect/>
          </a:stretch>
        </p:blipFill>
        <p:spPr>
          <a:xfrm>
            <a:off x="5795252" y="3306297"/>
            <a:ext cx="5113666" cy="593960"/>
          </a:xfrm>
          <a:prstGeom prst="rect">
            <a:avLst/>
          </a:prstGeom>
        </p:spPr>
      </p:pic>
      <p:pic>
        <p:nvPicPr>
          <p:cNvPr id="25" name="图片 24">
            <a:extLst>
              <a:ext uri="{FF2B5EF4-FFF2-40B4-BE49-F238E27FC236}">
                <a16:creationId xmlns:a16="http://schemas.microsoft.com/office/drawing/2014/main" id="{9BBF7089-61C3-4B91-8EFD-9F32B7A019D9}"/>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333469" y="4655874"/>
            <a:ext cx="2190328" cy="400880"/>
          </a:xfrm>
          <a:prstGeom prst="rect">
            <a:avLst/>
          </a:prstGeom>
          <a:ln>
            <a:noFill/>
          </a:ln>
          <a:effectLst>
            <a:outerShdw blurRad="292100" dist="139700" dir="2700000" algn="tl" rotWithShape="0">
              <a:srgbClr val="333333">
                <a:alpha val="65000"/>
              </a:srgbClr>
            </a:outerShdw>
          </a:effectLst>
        </p:spPr>
      </p:pic>
      <p:cxnSp>
        <p:nvCxnSpPr>
          <p:cNvPr id="26" name="直接箭头连接符 25">
            <a:extLst>
              <a:ext uri="{FF2B5EF4-FFF2-40B4-BE49-F238E27FC236}">
                <a16:creationId xmlns:a16="http://schemas.microsoft.com/office/drawing/2014/main" id="{EBC67840-5835-4F3D-B271-D783E1383A8D}"/>
              </a:ext>
            </a:extLst>
          </p:cNvPr>
          <p:cNvCxnSpPr/>
          <p:nvPr/>
        </p:nvCxnSpPr>
        <p:spPr>
          <a:xfrm>
            <a:off x="1082842" y="545432"/>
            <a:ext cx="0" cy="0"/>
          </a:xfrm>
          <a:prstGeom prst="straightConnector1">
            <a:avLst/>
          </a:prstGeom>
          <a:noFill/>
          <a:ln w="9525" cap="flat" cmpd="sng" algn="ctr">
            <a:solidFill>
              <a:srgbClr val="0076BA">
                <a:shade val="95000"/>
                <a:satMod val="104999"/>
              </a:srgbClr>
            </a:solidFill>
            <a:prstDash val="solid"/>
            <a:tailEnd type="triangle"/>
          </a:ln>
          <a:effectLst/>
        </p:spPr>
      </p:cxnSp>
      <p:sp>
        <p:nvSpPr>
          <p:cNvPr id="27" name="华为面向消费者的智能终端操作系统">
            <a:extLst>
              <a:ext uri="{FF2B5EF4-FFF2-40B4-BE49-F238E27FC236}">
                <a16:creationId xmlns:a16="http://schemas.microsoft.com/office/drawing/2014/main" id="{74C80410-889B-4D1F-BEE1-A87460CD08AF}"/>
              </a:ext>
            </a:extLst>
          </p:cNvPr>
          <p:cNvSpPr txBox="1"/>
          <p:nvPr/>
        </p:nvSpPr>
        <p:spPr>
          <a:xfrm>
            <a:off x="1769769" y="5109881"/>
            <a:ext cx="3318851" cy="286042"/>
          </a:xfrm>
          <a:prstGeom prst="rect">
            <a:avLst/>
          </a:prstGeom>
          <a:ln w="3175">
            <a:miter lim="400000"/>
          </a:ln>
        </p:spPr>
        <p:txBody>
          <a:bodyPr wrap="square" lIns="7526" tIns="7526" rIns="7526" bIns="7526" anchor="ctr">
            <a:spAutoFit/>
          </a:bodyPr>
          <a:lstStyle/>
          <a:p>
            <a:pPr algn="ctr" defTabSz="234633" hangingPunct="0">
              <a:lnSpc>
                <a:spcPct val="130000"/>
              </a:lnSpc>
            </a:pPr>
            <a:r>
              <a:rPr sz="1500" b="1" kern="0" spc="29" dirty="0" err="1">
                <a:solidFill>
                  <a:srgbClr val="000000"/>
                </a:solidFill>
                <a:latin typeface="HarmonyOSHans" panose="00000500000000000000" pitchFamily="2" charset="-122"/>
                <a:ea typeface="HarmonyOSHans" panose="00000500000000000000" pitchFamily="2" charset="-122"/>
                <a:cs typeface="Helvetica"/>
                <a:sym typeface="Helvetica"/>
              </a:rPr>
              <a:t>华为</a:t>
            </a:r>
            <a:r>
              <a:rPr sz="1500" kern="0" spc="29" dirty="0" err="1">
                <a:solidFill>
                  <a:srgbClr val="000000"/>
                </a:solidFill>
                <a:latin typeface="HarmonyOSHans" panose="00000500000000000000" pitchFamily="2" charset="-122"/>
                <a:ea typeface="HarmonyOSHans" panose="00000500000000000000" pitchFamily="2" charset="-122"/>
                <a:cs typeface="Helvetica"/>
                <a:sym typeface="Helvetica"/>
              </a:rPr>
              <a:t>面向消费者的智能终端操作系统</a:t>
            </a:r>
            <a:endParaRPr sz="1500" kern="0" spc="29" dirty="0">
              <a:solidFill>
                <a:srgbClr val="000000"/>
              </a:solidFill>
              <a:latin typeface="HarmonyOSHans" panose="00000500000000000000" pitchFamily="2" charset="-122"/>
              <a:ea typeface="HarmonyOSHans" panose="00000500000000000000" pitchFamily="2" charset="-122"/>
              <a:cs typeface="Helvetica"/>
              <a:sym typeface="Helvetica"/>
            </a:endParaRPr>
          </a:p>
        </p:txBody>
      </p:sp>
      <p:pic>
        <p:nvPicPr>
          <p:cNvPr id="28" name="图片 27">
            <a:extLst>
              <a:ext uri="{FF2B5EF4-FFF2-40B4-BE49-F238E27FC236}">
                <a16:creationId xmlns:a16="http://schemas.microsoft.com/office/drawing/2014/main" id="{64B0CF51-D093-425D-98A8-65CF549DD41C}"/>
              </a:ext>
            </a:extLst>
          </p:cNvPr>
          <p:cNvPicPr>
            <a:picLocks noChangeAspect="1"/>
          </p:cNvPicPr>
          <p:nvPr/>
        </p:nvPicPr>
        <p:blipFill>
          <a:blip r:embed="rId12"/>
          <a:stretch>
            <a:fillRect/>
          </a:stretch>
        </p:blipFill>
        <p:spPr>
          <a:xfrm>
            <a:off x="7285356" y="5740800"/>
            <a:ext cx="1241104" cy="399149"/>
          </a:xfrm>
          <a:prstGeom prst="rect">
            <a:avLst/>
          </a:prstGeom>
        </p:spPr>
      </p:pic>
      <p:sp>
        <p:nvSpPr>
          <p:cNvPr id="29" name="矩形 28">
            <a:extLst>
              <a:ext uri="{FF2B5EF4-FFF2-40B4-BE49-F238E27FC236}">
                <a16:creationId xmlns:a16="http://schemas.microsoft.com/office/drawing/2014/main" id="{13298A8E-04FC-43FE-AEB6-0089BCC605CF}"/>
              </a:ext>
            </a:extLst>
          </p:cNvPr>
          <p:cNvSpPr/>
          <p:nvPr/>
        </p:nvSpPr>
        <p:spPr>
          <a:xfrm>
            <a:off x="6932382" y="5107925"/>
            <a:ext cx="3425682" cy="289954"/>
          </a:xfrm>
          <a:prstGeom prst="rect">
            <a:avLst/>
          </a:prstGeom>
          <a:ln w="3175">
            <a:miter lim="400000"/>
          </a:ln>
        </p:spPr>
        <p:txBody>
          <a:bodyPr wrap="square" lIns="7526" tIns="7526" rIns="7526" bIns="7526" anchor="ctr">
            <a:spAutoFit/>
          </a:bodyPr>
          <a:lstStyle/>
          <a:p>
            <a:pPr algn="ctr" defTabSz="234633" hangingPunct="0">
              <a:lnSpc>
                <a:spcPct val="130000"/>
              </a:lnSpc>
            </a:pPr>
            <a:r>
              <a:rPr lang="zh-CN" altLang="en-US" sz="1500" kern="0" spc="29" dirty="0">
                <a:solidFill>
                  <a:srgbClr val="000000"/>
                </a:solidFill>
                <a:latin typeface="FZLanTingHeiS-B-GB"/>
                <a:ea typeface="HarmonyOSHans" panose="00000500000000000000" pitchFamily="2" charset="-122"/>
                <a:cs typeface="Helvetica"/>
                <a:sym typeface="Helvetica"/>
              </a:rPr>
              <a:t>三方面向各行业的终端操作系统发行版</a:t>
            </a:r>
          </a:p>
        </p:txBody>
      </p:sp>
      <p:sp>
        <p:nvSpPr>
          <p:cNvPr id="5" name="矩形 4">
            <a:extLst>
              <a:ext uri="{FF2B5EF4-FFF2-40B4-BE49-F238E27FC236}">
                <a16:creationId xmlns:a16="http://schemas.microsoft.com/office/drawing/2014/main" id="{6854760E-7B98-4C99-A1EE-5ED3144C2E90}"/>
              </a:ext>
            </a:extLst>
          </p:cNvPr>
          <p:cNvSpPr/>
          <p:nvPr/>
        </p:nvSpPr>
        <p:spPr>
          <a:xfrm>
            <a:off x="897467" y="338667"/>
            <a:ext cx="270500" cy="254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888663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D4F9B234-5F39-4FAC-AF03-63442697BBC8}"/>
              </a:ext>
            </a:extLst>
          </p:cNvPr>
          <p:cNvSpPr>
            <a:spLocks noGrp="1"/>
          </p:cNvSpPr>
          <p:nvPr>
            <p:ph type="sldNum" sz="quarter" idx="10"/>
          </p:nvPr>
        </p:nvSpPr>
        <p:spPr/>
        <p:txBody>
          <a:bodyPr/>
          <a:lstStyle/>
          <a:p>
            <a:pPr>
              <a:defRPr/>
            </a:pPr>
            <a:r>
              <a:rPr lang="en-US" altLang="zh-CN" dirty="0"/>
              <a:t>-</a:t>
            </a:r>
            <a:fld id="{254F7E77-AF09-4EA1-A2F8-05BFC5CBD59A}" type="slidenum">
              <a:rPr lang="zh-CN" altLang="en-US" smtClean="0"/>
              <a:pPr>
                <a:defRPr/>
              </a:pPr>
              <a:t>11</a:t>
            </a:fld>
            <a:r>
              <a:rPr lang="en-US" altLang="zh-CN" dirty="0"/>
              <a:t>-</a:t>
            </a:r>
            <a:endParaRPr lang="zh-CN" altLang="en-US"/>
          </a:p>
        </p:txBody>
      </p:sp>
      <p:sp>
        <p:nvSpPr>
          <p:cNvPr id="3" name="矩形 2">
            <a:extLst>
              <a:ext uri="{FF2B5EF4-FFF2-40B4-BE49-F238E27FC236}">
                <a16:creationId xmlns:a16="http://schemas.microsoft.com/office/drawing/2014/main" id="{A4AF2FC2-CE48-471C-8F93-9112252A3BCB}"/>
              </a:ext>
            </a:extLst>
          </p:cNvPr>
          <p:cNvSpPr/>
          <p:nvPr/>
        </p:nvSpPr>
        <p:spPr>
          <a:xfrm>
            <a:off x="519552" y="501376"/>
            <a:ext cx="7879080"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全生命周期的应用开发解决方案，助力</a:t>
            </a:r>
            <a:r>
              <a:rPr lang="zh-CN" altLang="en-US" sz="24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鸿蒙应用</a:t>
            </a:r>
            <a:r>
              <a:rPr kumimoji="0" lang="zh-CN" altLang="en-US" sz="24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高效开发</a:t>
            </a:r>
          </a:p>
        </p:txBody>
      </p:sp>
      <p:sp>
        <p:nvSpPr>
          <p:cNvPr id="4" name="矩形 3">
            <a:extLst>
              <a:ext uri="{FF2B5EF4-FFF2-40B4-BE49-F238E27FC236}">
                <a16:creationId xmlns:a16="http://schemas.microsoft.com/office/drawing/2014/main" id="{0CDBF875-3DCF-45C0-A635-8A3FFB9E6905}"/>
              </a:ext>
            </a:extLst>
          </p:cNvPr>
          <p:cNvSpPr/>
          <p:nvPr/>
        </p:nvSpPr>
        <p:spPr>
          <a:xfrm>
            <a:off x="600860" y="2232747"/>
            <a:ext cx="646331"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工具</a:t>
            </a:r>
            <a:endParaRPr kumimoji="0" lang="zh-CN" altLang="en-US"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5" name="矩形 4">
            <a:extLst>
              <a:ext uri="{FF2B5EF4-FFF2-40B4-BE49-F238E27FC236}">
                <a16:creationId xmlns:a16="http://schemas.microsoft.com/office/drawing/2014/main" id="{AB01E887-C1D6-46A8-B83F-9B9D7CA9823F}"/>
              </a:ext>
            </a:extLst>
          </p:cNvPr>
          <p:cNvSpPr/>
          <p:nvPr/>
        </p:nvSpPr>
        <p:spPr>
          <a:xfrm>
            <a:off x="600859" y="4059738"/>
            <a:ext cx="646331"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砖块</a:t>
            </a:r>
            <a:endParaRPr kumimoji="0" lang="zh-CN" altLang="en-US"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6" name="矩形 5">
            <a:extLst>
              <a:ext uri="{FF2B5EF4-FFF2-40B4-BE49-F238E27FC236}">
                <a16:creationId xmlns:a16="http://schemas.microsoft.com/office/drawing/2014/main" id="{232BD8E1-9723-4D20-8659-0CDE89F87332}"/>
              </a:ext>
            </a:extLst>
          </p:cNvPr>
          <p:cNvSpPr/>
          <p:nvPr/>
        </p:nvSpPr>
        <p:spPr>
          <a:xfrm>
            <a:off x="600859" y="5504922"/>
            <a:ext cx="646331"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底座</a:t>
            </a:r>
            <a:endParaRPr kumimoji="0" lang="zh-CN" altLang="en-US"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7" name="矩形 6">
            <a:extLst>
              <a:ext uri="{FF2B5EF4-FFF2-40B4-BE49-F238E27FC236}">
                <a16:creationId xmlns:a16="http://schemas.microsoft.com/office/drawing/2014/main" id="{23C874A8-F985-4DF4-8795-6DCF42C5F833}"/>
              </a:ext>
            </a:extLst>
          </p:cNvPr>
          <p:cNvSpPr/>
          <p:nvPr/>
        </p:nvSpPr>
        <p:spPr>
          <a:xfrm>
            <a:off x="2761482" y="2133272"/>
            <a:ext cx="877163" cy="64633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全链路</a:t>
            </a:r>
            <a:endParaRPr kumimoji="0" lang="en-US" altLang="zh-CN"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工具</a:t>
            </a:r>
            <a:endParaRPr kumimoji="0" lang="zh-CN" altLang="en-US"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8" name="矩形 7">
            <a:extLst>
              <a:ext uri="{FF2B5EF4-FFF2-40B4-BE49-F238E27FC236}">
                <a16:creationId xmlns:a16="http://schemas.microsoft.com/office/drawing/2014/main" id="{DD12924E-9CDF-4011-A7D8-7E9CAE95BB64}"/>
              </a:ext>
            </a:extLst>
          </p:cNvPr>
          <p:cNvSpPr/>
          <p:nvPr/>
        </p:nvSpPr>
        <p:spPr>
          <a:xfrm>
            <a:off x="2625576" y="3929967"/>
            <a:ext cx="1085554" cy="64633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30,000+</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API</a:t>
            </a:r>
            <a:endParaRPr kumimoji="0" lang="zh-CN" altLang="en-US"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9" name="矩形 8">
            <a:extLst>
              <a:ext uri="{FF2B5EF4-FFF2-40B4-BE49-F238E27FC236}">
                <a16:creationId xmlns:a16="http://schemas.microsoft.com/office/drawing/2014/main" id="{8B355582-08EB-456A-A555-4A97E58D8440}"/>
              </a:ext>
            </a:extLst>
          </p:cNvPr>
          <p:cNvSpPr/>
          <p:nvPr/>
        </p:nvSpPr>
        <p:spPr>
          <a:xfrm>
            <a:off x="2729771" y="5477133"/>
            <a:ext cx="877163" cy="369332"/>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根</a:t>
            </a:r>
            <a:r>
              <a:rPr kumimoji="0" lang="zh-CN" altLang="en-US"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技术</a:t>
            </a:r>
          </a:p>
        </p:txBody>
      </p:sp>
      <p:sp>
        <p:nvSpPr>
          <p:cNvPr id="10" name="矩形 9">
            <a:extLst>
              <a:ext uri="{FF2B5EF4-FFF2-40B4-BE49-F238E27FC236}">
                <a16:creationId xmlns:a16="http://schemas.microsoft.com/office/drawing/2014/main" id="{4B912E9E-1732-44F2-B69F-EBE9CBEC8F87}"/>
              </a:ext>
            </a:extLst>
          </p:cNvPr>
          <p:cNvSpPr/>
          <p:nvPr/>
        </p:nvSpPr>
        <p:spPr>
          <a:xfrm>
            <a:off x="4136571" y="1356938"/>
            <a:ext cx="3941016" cy="2206882"/>
          </a:xfrm>
          <a:prstGeom prst="rect">
            <a:avLst/>
          </a:prstGeom>
          <a:solidFill>
            <a:schemeClr val="bg1"/>
          </a:solidFill>
          <a:ln>
            <a:noFill/>
          </a:ln>
          <a:effectLst>
            <a:outerShdw blurRad="177800" dist="889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nvGrpSpPr>
          <p:cNvPr id="11" name="组合 10">
            <a:extLst>
              <a:ext uri="{FF2B5EF4-FFF2-40B4-BE49-F238E27FC236}">
                <a16:creationId xmlns:a16="http://schemas.microsoft.com/office/drawing/2014/main" id="{08313679-B1D4-4CD1-8A68-ACEEA13EDBD4}"/>
              </a:ext>
            </a:extLst>
          </p:cNvPr>
          <p:cNvGrpSpPr/>
          <p:nvPr/>
        </p:nvGrpSpPr>
        <p:grpSpPr>
          <a:xfrm>
            <a:off x="4174881" y="1555977"/>
            <a:ext cx="1078820" cy="868263"/>
            <a:chOff x="443447" y="4196339"/>
            <a:chExt cx="1078820" cy="868263"/>
          </a:xfrm>
        </p:grpSpPr>
        <p:sp>
          <p:nvSpPr>
            <p:cNvPr id="12" name="矩形 11">
              <a:extLst>
                <a:ext uri="{FF2B5EF4-FFF2-40B4-BE49-F238E27FC236}">
                  <a16:creationId xmlns:a16="http://schemas.microsoft.com/office/drawing/2014/main" id="{2358D409-A17B-45D9-BEF6-FFE58AA88F3B}"/>
                </a:ext>
              </a:extLst>
            </p:cNvPr>
            <p:cNvSpPr/>
            <p:nvPr/>
          </p:nvSpPr>
          <p:spPr>
            <a:xfrm>
              <a:off x="443447" y="4602937"/>
              <a:ext cx="1078820"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HarmonyOS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Design</a:t>
              </a:r>
              <a:endPar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pic>
          <p:nvPicPr>
            <p:cNvPr id="13" name="Picture 8" descr="C:\Users\c84226931\AppData\Roaming\eSpace_Desktop\UserData\c84226931\imagefiles\4F0A07E0-70F2-4F83-96BA-A227C2C510EA.png">
              <a:extLst>
                <a:ext uri="{FF2B5EF4-FFF2-40B4-BE49-F238E27FC236}">
                  <a16:creationId xmlns:a16="http://schemas.microsoft.com/office/drawing/2014/main" id="{BCCC6D16-41DC-436F-A3E8-F9FE5A86CA2A}"/>
                </a:ext>
              </a:extLst>
            </p:cNvPr>
            <p:cNvPicPr>
              <a:picLocks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81596" y="4196339"/>
              <a:ext cx="402519" cy="402519"/>
            </a:xfrm>
            <a:prstGeom prst="rect">
              <a:avLst/>
            </a:prstGeom>
            <a:noFill/>
            <a:extLst>
              <a:ext uri="{909E8E84-426E-40DD-AFC4-6F175D3DCCD1}">
                <a14:hiddenFill xmlns:a14="http://schemas.microsoft.com/office/drawing/2010/main">
                  <a:solidFill>
                    <a:srgbClr val="FFFFFF"/>
                  </a:solidFill>
                </a14:hiddenFill>
              </a:ext>
            </a:extLst>
          </p:spPr>
        </p:pic>
      </p:grpSp>
      <p:sp>
        <p:nvSpPr>
          <p:cNvPr id="14" name="矩形 13">
            <a:extLst>
              <a:ext uri="{FF2B5EF4-FFF2-40B4-BE49-F238E27FC236}">
                <a16:creationId xmlns:a16="http://schemas.microsoft.com/office/drawing/2014/main" id="{80DFB437-EC27-4151-B398-1447C9130AF0}"/>
              </a:ext>
            </a:extLst>
          </p:cNvPr>
          <p:cNvSpPr/>
          <p:nvPr/>
        </p:nvSpPr>
        <p:spPr>
          <a:xfrm>
            <a:off x="4136572" y="3860249"/>
            <a:ext cx="2958462" cy="1343216"/>
          </a:xfrm>
          <a:prstGeom prst="rect">
            <a:avLst/>
          </a:prstGeom>
          <a:solidFill>
            <a:schemeClr val="bg1"/>
          </a:solidFill>
          <a:ln>
            <a:noFill/>
          </a:ln>
          <a:effectLst>
            <a:outerShdw blurRad="177800" dist="889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nvGrpSpPr>
          <p:cNvPr id="15" name="组合 14">
            <a:extLst>
              <a:ext uri="{FF2B5EF4-FFF2-40B4-BE49-F238E27FC236}">
                <a16:creationId xmlns:a16="http://schemas.microsoft.com/office/drawing/2014/main" id="{624DB9EC-F8F7-42E5-9D1D-7A645A8EF6E3}"/>
              </a:ext>
            </a:extLst>
          </p:cNvPr>
          <p:cNvGrpSpPr/>
          <p:nvPr/>
        </p:nvGrpSpPr>
        <p:grpSpPr>
          <a:xfrm>
            <a:off x="5253701" y="1547532"/>
            <a:ext cx="965329" cy="705494"/>
            <a:chOff x="3414848" y="3935738"/>
            <a:chExt cx="965329" cy="705494"/>
          </a:xfrm>
        </p:grpSpPr>
        <p:sp>
          <p:nvSpPr>
            <p:cNvPr id="16" name="矩形 15">
              <a:extLst>
                <a:ext uri="{FF2B5EF4-FFF2-40B4-BE49-F238E27FC236}">
                  <a16:creationId xmlns:a16="http://schemas.microsoft.com/office/drawing/2014/main" id="{FD6B0910-BA00-4E21-9760-CAC3A38BC24C}"/>
                </a:ext>
              </a:extLst>
            </p:cNvPr>
            <p:cNvSpPr/>
            <p:nvPr/>
          </p:nvSpPr>
          <p:spPr>
            <a:xfrm>
              <a:off x="3414848" y="4364233"/>
              <a:ext cx="965329" cy="276999"/>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ArkTS </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语言</a:t>
              </a:r>
            </a:p>
          </p:txBody>
        </p:sp>
        <p:pic>
          <p:nvPicPr>
            <p:cNvPr id="17" name="Picture 10" descr="C:\Users\c84226931\AppData\Roaming\eSpace_Desktop\UserData\c84226931\imagefiles\33CD54C0-D4A2-40B5-B03A-657A40FE3F05.png">
              <a:extLst>
                <a:ext uri="{FF2B5EF4-FFF2-40B4-BE49-F238E27FC236}">
                  <a16:creationId xmlns:a16="http://schemas.microsoft.com/office/drawing/2014/main" id="{CB81BC15-65F7-4F24-BF29-2D000D1F3864}"/>
                </a:ext>
              </a:extLst>
            </p:cNvPr>
            <p:cNvPicPr>
              <a:picLocks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668828" y="3935738"/>
              <a:ext cx="402519" cy="40251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8" name="组合 17">
            <a:extLst>
              <a:ext uri="{FF2B5EF4-FFF2-40B4-BE49-F238E27FC236}">
                <a16:creationId xmlns:a16="http://schemas.microsoft.com/office/drawing/2014/main" id="{D428DC1A-87FA-400B-B225-E36F60E144D2}"/>
              </a:ext>
            </a:extLst>
          </p:cNvPr>
          <p:cNvGrpSpPr/>
          <p:nvPr/>
        </p:nvGrpSpPr>
        <p:grpSpPr>
          <a:xfrm>
            <a:off x="6311508" y="1547532"/>
            <a:ext cx="596638" cy="705494"/>
            <a:chOff x="6550978" y="3965310"/>
            <a:chExt cx="596638" cy="705494"/>
          </a:xfrm>
        </p:grpSpPr>
        <p:sp>
          <p:nvSpPr>
            <p:cNvPr id="19" name="矩形 18">
              <a:extLst>
                <a:ext uri="{FF2B5EF4-FFF2-40B4-BE49-F238E27FC236}">
                  <a16:creationId xmlns:a16="http://schemas.microsoft.com/office/drawing/2014/main" id="{2565A66F-DF86-4DAA-B4F3-CB5C559DBE52}"/>
                </a:ext>
              </a:extLst>
            </p:cNvPr>
            <p:cNvSpPr/>
            <p:nvPr/>
          </p:nvSpPr>
          <p:spPr>
            <a:xfrm>
              <a:off x="6550978" y="4393805"/>
              <a:ext cx="596638" cy="276999"/>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ArkUI</a:t>
              </a:r>
              <a:endPar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pic>
          <p:nvPicPr>
            <p:cNvPr id="20" name="Picture 12" descr="C:\Users\c84226931\AppData\Roaming\eSpace_Desktop\UserData\c84226931\imagefiles\767E270C-E5FE-45B4-80B5-31D0F479E06B.png">
              <a:extLst>
                <a:ext uri="{FF2B5EF4-FFF2-40B4-BE49-F238E27FC236}">
                  <a16:creationId xmlns:a16="http://schemas.microsoft.com/office/drawing/2014/main" id="{90908AD8-8835-4C1E-944B-01940BD71DBE}"/>
                </a:ext>
              </a:extLst>
            </p:cNvPr>
            <p:cNvPicPr>
              <a:picLocks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645737" y="3965310"/>
              <a:ext cx="402519" cy="40251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1" name="组合 20">
            <a:extLst>
              <a:ext uri="{FF2B5EF4-FFF2-40B4-BE49-F238E27FC236}">
                <a16:creationId xmlns:a16="http://schemas.microsoft.com/office/drawing/2014/main" id="{E50F9919-6006-4F95-A1DD-271EAF3FFEA1}"/>
              </a:ext>
            </a:extLst>
          </p:cNvPr>
          <p:cNvGrpSpPr/>
          <p:nvPr/>
        </p:nvGrpSpPr>
        <p:grpSpPr>
          <a:xfrm>
            <a:off x="6969591" y="1591282"/>
            <a:ext cx="1107996" cy="649428"/>
            <a:chOff x="9227536" y="4051298"/>
            <a:chExt cx="1107996" cy="649428"/>
          </a:xfrm>
        </p:grpSpPr>
        <p:sp>
          <p:nvSpPr>
            <p:cNvPr id="22" name="矩形 21">
              <a:extLst>
                <a:ext uri="{FF2B5EF4-FFF2-40B4-BE49-F238E27FC236}">
                  <a16:creationId xmlns:a16="http://schemas.microsoft.com/office/drawing/2014/main" id="{4B486643-ECBA-4B1D-9E44-E14B4783477F}"/>
                </a:ext>
              </a:extLst>
            </p:cNvPr>
            <p:cNvSpPr/>
            <p:nvPr/>
          </p:nvSpPr>
          <p:spPr>
            <a:xfrm>
              <a:off x="9227536" y="4423727"/>
              <a:ext cx="1107996" cy="276999"/>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ArkCompiler</a:t>
              </a:r>
              <a:endPar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pic>
          <p:nvPicPr>
            <p:cNvPr id="23" name="Picture 14" descr="C:\Users\c84226931\AppData\Roaming\eSpace_Desktop\UserData\c84226931\imagefiles\9020A8EC-9769-4AF2-ACAD-031377A01185.png">
              <a:extLst>
                <a:ext uri="{FF2B5EF4-FFF2-40B4-BE49-F238E27FC236}">
                  <a16:creationId xmlns:a16="http://schemas.microsoft.com/office/drawing/2014/main" id="{A113DDD8-1BD2-4896-9F59-64E6BA7391CD}"/>
                </a:ext>
              </a:extLst>
            </p:cNvPr>
            <p:cNvPicPr>
              <a:picLocks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9516406" y="4051298"/>
              <a:ext cx="402519" cy="40251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4" name="组合 23">
            <a:extLst>
              <a:ext uri="{FF2B5EF4-FFF2-40B4-BE49-F238E27FC236}">
                <a16:creationId xmlns:a16="http://schemas.microsoft.com/office/drawing/2014/main" id="{8D4BA9A6-ACAD-46AE-8DAB-BAC80BE44164}"/>
              </a:ext>
            </a:extLst>
          </p:cNvPr>
          <p:cNvGrpSpPr/>
          <p:nvPr/>
        </p:nvGrpSpPr>
        <p:grpSpPr>
          <a:xfrm>
            <a:off x="4361782" y="2565713"/>
            <a:ext cx="772969" cy="912865"/>
            <a:chOff x="838460" y="2744369"/>
            <a:chExt cx="796134" cy="912865"/>
          </a:xfrm>
        </p:grpSpPr>
        <p:sp>
          <p:nvSpPr>
            <p:cNvPr id="25" name="矩形 24">
              <a:extLst>
                <a:ext uri="{FF2B5EF4-FFF2-40B4-BE49-F238E27FC236}">
                  <a16:creationId xmlns:a16="http://schemas.microsoft.com/office/drawing/2014/main" id="{FC6009CA-6AB0-46C3-BC7B-A17D540E898C}"/>
                </a:ext>
              </a:extLst>
            </p:cNvPr>
            <p:cNvSpPr/>
            <p:nvPr/>
          </p:nvSpPr>
          <p:spPr>
            <a:xfrm>
              <a:off x="838460" y="3195569"/>
              <a:ext cx="796134"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DevEco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Studio</a:t>
              </a:r>
              <a:endPar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pic>
          <p:nvPicPr>
            <p:cNvPr id="26" name="Picture 4" descr="C:\Users\c84226931\AppData\Roaming\eSpace_Desktop\UserData\c84226931\imagefiles\7420029D-978D-4B8E-AD4D-983B5A287AF3.png">
              <a:extLst>
                <a:ext uri="{FF2B5EF4-FFF2-40B4-BE49-F238E27FC236}">
                  <a16:creationId xmlns:a16="http://schemas.microsoft.com/office/drawing/2014/main" id="{EF8C8AF3-3F64-4920-994D-EA96F8CF85A1}"/>
                </a:ext>
              </a:extLst>
            </p:cNvPr>
            <p:cNvPicPr>
              <a:picLocks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948562" y="2744369"/>
              <a:ext cx="565219" cy="46166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7" name="组合 26">
            <a:extLst>
              <a:ext uri="{FF2B5EF4-FFF2-40B4-BE49-F238E27FC236}">
                <a16:creationId xmlns:a16="http://schemas.microsoft.com/office/drawing/2014/main" id="{8D54E7D1-B550-4649-ABFB-D85EEA47961F}"/>
              </a:ext>
            </a:extLst>
          </p:cNvPr>
          <p:cNvGrpSpPr/>
          <p:nvPr/>
        </p:nvGrpSpPr>
        <p:grpSpPr>
          <a:xfrm>
            <a:off x="5349880" y="2565713"/>
            <a:ext cx="772969" cy="892671"/>
            <a:chOff x="6382285" y="2603835"/>
            <a:chExt cx="772969" cy="892671"/>
          </a:xfrm>
        </p:grpSpPr>
        <p:sp>
          <p:nvSpPr>
            <p:cNvPr id="28" name="矩形 27">
              <a:extLst>
                <a:ext uri="{FF2B5EF4-FFF2-40B4-BE49-F238E27FC236}">
                  <a16:creationId xmlns:a16="http://schemas.microsoft.com/office/drawing/2014/main" id="{40AE6AF6-A36C-43E5-BED7-8EB6214EB539}"/>
                </a:ext>
              </a:extLst>
            </p:cNvPr>
            <p:cNvSpPr/>
            <p:nvPr/>
          </p:nvSpPr>
          <p:spPr>
            <a:xfrm>
              <a:off x="6382285" y="3034841"/>
              <a:ext cx="772969"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DevEco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Testing</a:t>
              </a:r>
              <a:endPar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pic>
          <p:nvPicPr>
            <p:cNvPr id="29" name="Picture 6" descr="C:\Users\c84226931\AppData\Roaming\eSpace_Desktop\UserData\c84226931\imagefiles\C9388B82-D48C-4023-9444-2BDA1FE2563E.png">
              <a:extLst>
                <a:ext uri="{FF2B5EF4-FFF2-40B4-BE49-F238E27FC236}">
                  <a16:creationId xmlns:a16="http://schemas.microsoft.com/office/drawing/2014/main" id="{BD6C7638-0374-4D18-9452-25D7AFAC3781}"/>
                </a:ext>
              </a:extLst>
            </p:cNvPr>
            <p:cNvPicPr>
              <a:picLocks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6457051" y="2603835"/>
              <a:ext cx="533312" cy="44626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0" name="组合 29">
            <a:extLst>
              <a:ext uri="{FF2B5EF4-FFF2-40B4-BE49-F238E27FC236}">
                <a16:creationId xmlns:a16="http://schemas.microsoft.com/office/drawing/2014/main" id="{D53E531E-A375-4100-93CE-A37CCC3EF42B}"/>
              </a:ext>
            </a:extLst>
          </p:cNvPr>
          <p:cNvGrpSpPr/>
          <p:nvPr/>
        </p:nvGrpSpPr>
        <p:grpSpPr>
          <a:xfrm>
            <a:off x="6104696" y="2595284"/>
            <a:ext cx="1587132" cy="845195"/>
            <a:chOff x="623184" y="1549240"/>
            <a:chExt cx="1587132" cy="845195"/>
          </a:xfrm>
        </p:grpSpPr>
        <p:sp>
          <p:nvSpPr>
            <p:cNvPr id="31" name="矩形 30">
              <a:extLst>
                <a:ext uri="{FF2B5EF4-FFF2-40B4-BE49-F238E27FC236}">
                  <a16:creationId xmlns:a16="http://schemas.microsoft.com/office/drawing/2014/main" id="{74D95D82-D157-468A-BB5F-804F740292C6}"/>
                </a:ext>
              </a:extLst>
            </p:cNvPr>
            <p:cNvSpPr/>
            <p:nvPr/>
          </p:nvSpPr>
          <p:spPr>
            <a:xfrm>
              <a:off x="623184" y="1932770"/>
              <a:ext cx="1005660"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AppGallery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Connect </a:t>
              </a:r>
              <a:endPar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pic>
          <p:nvPicPr>
            <p:cNvPr id="32" name="Picture 2" descr="C:\Users\c84226931\AppData\Roaming\eSpace_Desktop\UserData\c84226931\imagefiles\FEF12BF7-A5C9-4612-B77D-AA5A21DFA4E0.png">
              <a:extLst>
                <a:ext uri="{FF2B5EF4-FFF2-40B4-BE49-F238E27FC236}">
                  <a16:creationId xmlns:a16="http://schemas.microsoft.com/office/drawing/2014/main" id="{F045FD6F-0049-4A7F-B5BF-409B1BED4DB2}"/>
                </a:ext>
              </a:extLst>
            </p:cNvPr>
            <p:cNvPicPr>
              <a:picLocks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900274" y="1549240"/>
              <a:ext cx="402519" cy="402519"/>
            </a:xfrm>
            <a:prstGeom prst="rect">
              <a:avLst/>
            </a:prstGeom>
            <a:noFill/>
            <a:extLst>
              <a:ext uri="{909E8E84-426E-40DD-AFC4-6F175D3DCCD1}">
                <a14:hiddenFill xmlns:a14="http://schemas.microsoft.com/office/drawing/2010/main">
                  <a:solidFill>
                    <a:srgbClr val="FFFFFF"/>
                  </a:solidFill>
                </a14:hiddenFill>
              </a:ext>
            </a:extLst>
          </p:spPr>
        </p:pic>
        <p:sp>
          <p:nvSpPr>
            <p:cNvPr id="86" name="矩形 85">
              <a:extLst>
                <a:ext uri="{FF2B5EF4-FFF2-40B4-BE49-F238E27FC236}">
                  <a16:creationId xmlns:a16="http://schemas.microsoft.com/office/drawing/2014/main" id="{543D984E-C8C1-49DC-A67B-2D70DEBCCCC9}"/>
                </a:ext>
              </a:extLst>
            </p:cNvPr>
            <p:cNvSpPr/>
            <p:nvPr/>
          </p:nvSpPr>
          <p:spPr>
            <a:xfrm>
              <a:off x="1775582" y="1723613"/>
              <a:ext cx="434734" cy="276999"/>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endPar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sp>
        <p:nvSpPr>
          <p:cNvPr id="35" name="矩形 34">
            <a:extLst>
              <a:ext uri="{FF2B5EF4-FFF2-40B4-BE49-F238E27FC236}">
                <a16:creationId xmlns:a16="http://schemas.microsoft.com/office/drawing/2014/main" id="{7635D657-6796-4B85-B0A0-BB68D5B735AD}"/>
              </a:ext>
            </a:extLst>
          </p:cNvPr>
          <p:cNvSpPr/>
          <p:nvPr/>
        </p:nvSpPr>
        <p:spPr>
          <a:xfrm>
            <a:off x="7184263" y="3860249"/>
            <a:ext cx="4313049" cy="1343216"/>
          </a:xfrm>
          <a:prstGeom prst="rect">
            <a:avLst/>
          </a:prstGeom>
          <a:solidFill>
            <a:schemeClr val="bg1"/>
          </a:solidFill>
          <a:ln>
            <a:noFill/>
          </a:ln>
          <a:effectLst>
            <a:outerShdw blurRad="177800" dist="889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52" name="矩形: 圆角 51">
            <a:extLst>
              <a:ext uri="{FF2B5EF4-FFF2-40B4-BE49-F238E27FC236}">
                <a16:creationId xmlns:a16="http://schemas.microsoft.com/office/drawing/2014/main" id="{BE074335-B365-446D-84DE-8F2402B6FF37}"/>
              </a:ext>
            </a:extLst>
          </p:cNvPr>
          <p:cNvSpPr/>
          <p:nvPr/>
        </p:nvSpPr>
        <p:spPr>
          <a:xfrm>
            <a:off x="4151769" y="5531982"/>
            <a:ext cx="7355673" cy="438368"/>
          </a:xfrm>
          <a:prstGeom prst="roundRect">
            <a:avLst>
              <a:gd name="adj" fmla="val 0"/>
            </a:avLst>
          </a:prstGeom>
          <a:solidFill>
            <a:srgbClr val="C00000"/>
          </a:solidFill>
          <a:ln>
            <a:noFill/>
          </a:ln>
          <a:effectLst>
            <a:outerShdw blurRad="177800" dist="889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sz="1400" kern="0" spc="130" dirty="0">
                <a:solidFill>
                  <a:srgbClr val="FFFFFF"/>
                </a:solidFill>
                <a:latin typeface="FZLanTingHeiS-B-GB"/>
                <a:sym typeface="FZLanTingHeiS-B-GB"/>
              </a:rPr>
              <a:t>鸿蒙内核   文件系统   </a:t>
            </a: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分布式技术  </a:t>
            </a:r>
            <a:r>
              <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AI</a:t>
            </a: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大模型   隐私和安全   编程语言</a:t>
            </a:r>
            <a:r>
              <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编译器</a:t>
            </a:r>
            <a:r>
              <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r>
              <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编程框架 </a:t>
            </a:r>
            <a:r>
              <a:rPr kumimoji="0" lang="en-US" altLang="zh-CN"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t>
            </a:r>
            <a:endParaRPr kumimoji="0" lang="zh-CN" altLang="en-US"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60" name="Freeform 56">
            <a:extLst>
              <a:ext uri="{FF2B5EF4-FFF2-40B4-BE49-F238E27FC236}">
                <a16:creationId xmlns:a16="http://schemas.microsoft.com/office/drawing/2014/main" id="{60AAAC2B-552C-4AEB-AE45-AC37B90530BA}"/>
              </a:ext>
            </a:extLst>
          </p:cNvPr>
          <p:cNvSpPr>
            <a:spLocks noEditPoints="1"/>
          </p:cNvSpPr>
          <p:nvPr/>
        </p:nvSpPr>
        <p:spPr bwMode="auto">
          <a:xfrm>
            <a:off x="1746495" y="5354108"/>
            <a:ext cx="616242" cy="616242"/>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gradFill>
            <a:gsLst>
              <a:gs pos="2655">
                <a:srgbClr val="F5ADA8"/>
              </a:gs>
              <a:gs pos="53000">
                <a:srgbClr val="EA5A4F"/>
              </a:gs>
            </a:gsLst>
            <a:lin ang="6000000" scaled="0"/>
          </a:gradFill>
          <a:ln w="19050" cap="flat" cmpd="sng" algn="ctr">
            <a:noFill/>
            <a:prstDash val="solid"/>
            <a:miter lim="800000"/>
          </a:ln>
          <a:effectLst/>
        </p:spPr>
        <p:txBody>
          <a:bodyPr rtlCol="0" anchor="ct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en-US" b="0" i="0" u="none" strike="noStrike" kern="0" cap="none" spc="0" normalizeH="0" baseline="0" noProof="0" dirty="0">
              <a:ln>
                <a:noFill/>
              </a:ln>
              <a:solidFill>
                <a:srgbClr val="666666"/>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61" name="KSO_Shape">
            <a:extLst>
              <a:ext uri="{FF2B5EF4-FFF2-40B4-BE49-F238E27FC236}">
                <a16:creationId xmlns:a16="http://schemas.microsoft.com/office/drawing/2014/main" id="{6490424F-FBF1-404D-AE42-D07097184D5F}"/>
              </a:ext>
            </a:extLst>
          </p:cNvPr>
          <p:cNvSpPr>
            <a:spLocks/>
          </p:cNvSpPr>
          <p:nvPr/>
        </p:nvSpPr>
        <p:spPr bwMode="auto">
          <a:xfrm>
            <a:off x="1725245" y="2148998"/>
            <a:ext cx="616243" cy="616242"/>
          </a:xfrm>
          <a:custGeom>
            <a:avLst/>
            <a:gdLst>
              <a:gd name="connsiteX0" fmla="*/ 61288 w 609549"/>
              <a:gd name="connsiteY0" fmla="*/ 383285 h 586216"/>
              <a:gd name="connsiteX1" fmla="*/ 71162 w 609549"/>
              <a:gd name="connsiteY1" fmla="*/ 387101 h 586216"/>
              <a:gd name="connsiteX2" fmla="*/ 120018 w 609549"/>
              <a:gd name="connsiteY2" fmla="*/ 435892 h 586216"/>
              <a:gd name="connsiteX3" fmla="*/ 120018 w 609549"/>
              <a:gd name="connsiteY3" fmla="*/ 454200 h 586216"/>
              <a:gd name="connsiteX4" fmla="*/ 56639 w 609549"/>
              <a:gd name="connsiteY4" fmla="*/ 517543 h 586216"/>
              <a:gd name="connsiteX5" fmla="*/ 35592 w 609549"/>
              <a:gd name="connsiteY5" fmla="*/ 513644 h 586216"/>
              <a:gd name="connsiteX6" fmla="*/ 51877 w 609549"/>
              <a:gd name="connsiteY6" fmla="*/ 388099 h 586216"/>
              <a:gd name="connsiteX7" fmla="*/ 61288 w 609549"/>
              <a:gd name="connsiteY7" fmla="*/ 383285 h 586216"/>
              <a:gd name="connsiteX8" fmla="*/ 235245 w 609549"/>
              <a:gd name="connsiteY8" fmla="*/ 302810 h 586216"/>
              <a:gd name="connsiteX9" fmla="*/ 306042 w 609549"/>
              <a:gd name="connsiteY9" fmla="*/ 373466 h 586216"/>
              <a:gd name="connsiteX10" fmla="*/ 258717 w 609549"/>
              <a:gd name="connsiteY10" fmla="*/ 420680 h 586216"/>
              <a:gd name="connsiteX11" fmla="*/ 230246 w 609549"/>
              <a:gd name="connsiteY11" fmla="*/ 550152 h 586216"/>
              <a:gd name="connsiteX12" fmla="*/ 92223 w 609549"/>
              <a:gd name="connsiteY12" fmla="*/ 575305 h 586216"/>
              <a:gd name="connsiteX13" fmla="*/ 88748 w 609549"/>
              <a:gd name="connsiteY13" fmla="*/ 556143 h 586216"/>
              <a:gd name="connsiteX14" fmla="*/ 165115 w 609549"/>
              <a:gd name="connsiteY14" fmla="*/ 479877 h 586216"/>
              <a:gd name="connsiteX15" fmla="*/ 165115 w 609549"/>
              <a:gd name="connsiteY15" fmla="*/ 446308 h 586216"/>
              <a:gd name="connsiteX16" fmla="*/ 88700 w 609549"/>
              <a:gd name="connsiteY16" fmla="*/ 369995 h 586216"/>
              <a:gd name="connsiteX17" fmla="*/ 92128 w 609549"/>
              <a:gd name="connsiteY17" fmla="*/ 350976 h 586216"/>
              <a:gd name="connsiteX18" fmla="*/ 189111 w 609549"/>
              <a:gd name="connsiteY18" fmla="*/ 348884 h 586216"/>
              <a:gd name="connsiteX19" fmla="*/ 257958 w 609549"/>
              <a:gd name="connsiteY19" fmla="*/ 161679 h 586216"/>
              <a:gd name="connsiteX20" fmla="*/ 317251 w 609549"/>
              <a:gd name="connsiteY20" fmla="*/ 220879 h 586216"/>
              <a:gd name="connsiteX21" fmla="*/ 388070 w 609549"/>
              <a:gd name="connsiteY21" fmla="*/ 291586 h 586216"/>
              <a:gd name="connsiteX22" fmla="*/ 604906 w 609549"/>
              <a:gd name="connsiteY22" fmla="*/ 508130 h 586216"/>
              <a:gd name="connsiteX23" fmla="*/ 604906 w 609549"/>
              <a:gd name="connsiteY23" fmla="*/ 530526 h 586216"/>
              <a:gd name="connsiteX24" fmla="*/ 556567 w 609549"/>
              <a:gd name="connsiteY24" fmla="*/ 578789 h 586216"/>
              <a:gd name="connsiteX25" fmla="*/ 545327 w 609549"/>
              <a:gd name="connsiteY25" fmla="*/ 583449 h 586216"/>
              <a:gd name="connsiteX26" fmla="*/ 534135 w 609549"/>
              <a:gd name="connsiteY26" fmla="*/ 578789 h 586216"/>
              <a:gd name="connsiteX27" fmla="*/ 317251 w 609549"/>
              <a:gd name="connsiteY27" fmla="*/ 362293 h 586216"/>
              <a:gd name="connsiteX28" fmla="*/ 246481 w 609549"/>
              <a:gd name="connsiteY28" fmla="*/ 291586 h 586216"/>
              <a:gd name="connsiteX29" fmla="*/ 187140 w 609549"/>
              <a:gd name="connsiteY29" fmla="*/ 232339 h 586216"/>
              <a:gd name="connsiteX30" fmla="*/ 58606 w 609549"/>
              <a:gd name="connsiteY30" fmla="*/ 160814 h 586216"/>
              <a:gd name="connsiteX31" fmla="*/ 126401 w 609549"/>
              <a:gd name="connsiteY31" fmla="*/ 228498 h 586216"/>
              <a:gd name="connsiteX32" fmla="*/ 111975 w 609549"/>
              <a:gd name="connsiteY32" fmla="*/ 242899 h 586216"/>
              <a:gd name="connsiteX33" fmla="*/ 119307 w 609549"/>
              <a:gd name="connsiteY33" fmla="*/ 250219 h 586216"/>
              <a:gd name="connsiteX34" fmla="*/ 119307 w 609549"/>
              <a:gd name="connsiteY34" fmla="*/ 277692 h 586216"/>
              <a:gd name="connsiteX35" fmla="*/ 115641 w 609549"/>
              <a:gd name="connsiteY35" fmla="*/ 281352 h 586216"/>
              <a:gd name="connsiteX36" fmla="*/ 88123 w 609549"/>
              <a:gd name="connsiteY36" fmla="*/ 281352 h 586216"/>
              <a:gd name="connsiteX37" fmla="*/ 5712 w 609549"/>
              <a:gd name="connsiteY37" fmla="*/ 199029 h 586216"/>
              <a:gd name="connsiteX38" fmla="*/ 5712 w 609549"/>
              <a:gd name="connsiteY38" fmla="*/ 171604 h 586216"/>
              <a:gd name="connsiteX39" fmla="*/ 9378 w 609549"/>
              <a:gd name="connsiteY39" fmla="*/ 167944 h 586216"/>
              <a:gd name="connsiteX40" fmla="*/ 36849 w 609549"/>
              <a:gd name="connsiteY40" fmla="*/ 167944 h 586216"/>
              <a:gd name="connsiteX41" fmla="*/ 44180 w 609549"/>
              <a:gd name="connsiteY41" fmla="*/ 175264 h 586216"/>
              <a:gd name="connsiteX42" fmla="*/ 585775 w 609549"/>
              <a:gd name="connsiteY42" fmla="*/ 66370 h 586216"/>
              <a:gd name="connsiteX43" fmla="*/ 595263 w 609549"/>
              <a:gd name="connsiteY43" fmla="*/ 73839 h 586216"/>
              <a:gd name="connsiteX44" fmla="*/ 578978 w 609549"/>
              <a:gd name="connsiteY44" fmla="*/ 199341 h 586216"/>
              <a:gd name="connsiteX45" fmla="*/ 559693 w 609549"/>
              <a:gd name="connsiteY45" fmla="*/ 200387 h 586216"/>
              <a:gd name="connsiteX46" fmla="*/ 510789 w 609549"/>
              <a:gd name="connsiteY46" fmla="*/ 151612 h 586216"/>
              <a:gd name="connsiteX47" fmla="*/ 510789 w 609549"/>
              <a:gd name="connsiteY47" fmla="*/ 133262 h 586216"/>
              <a:gd name="connsiteX48" fmla="*/ 574216 w 609549"/>
              <a:gd name="connsiteY48" fmla="*/ 69988 h 586216"/>
              <a:gd name="connsiteX49" fmla="*/ 585775 w 609549"/>
              <a:gd name="connsiteY49" fmla="*/ 66370 h 586216"/>
              <a:gd name="connsiteX50" fmla="*/ 158702 w 609549"/>
              <a:gd name="connsiteY50" fmla="*/ 26758 h 586216"/>
              <a:gd name="connsiteX51" fmla="*/ 172463 w 609549"/>
              <a:gd name="connsiteY51" fmla="*/ 32464 h 586216"/>
              <a:gd name="connsiteX52" fmla="*/ 179701 w 609549"/>
              <a:gd name="connsiteY52" fmla="*/ 39691 h 586216"/>
              <a:gd name="connsiteX53" fmla="*/ 246935 w 609549"/>
              <a:gd name="connsiteY53" fmla="*/ 106831 h 586216"/>
              <a:gd name="connsiteX54" fmla="*/ 254886 w 609549"/>
              <a:gd name="connsiteY54" fmla="*/ 114819 h 586216"/>
              <a:gd name="connsiteX55" fmla="*/ 257600 w 609549"/>
              <a:gd name="connsiteY55" fmla="*/ 138879 h 586216"/>
              <a:gd name="connsiteX56" fmla="*/ 254886 w 609549"/>
              <a:gd name="connsiteY56" fmla="*/ 142255 h 586216"/>
              <a:gd name="connsiteX57" fmla="*/ 252315 w 609549"/>
              <a:gd name="connsiteY57" fmla="*/ 144823 h 586216"/>
              <a:gd name="connsiteX58" fmla="*/ 246696 w 609549"/>
              <a:gd name="connsiteY58" fmla="*/ 150434 h 586216"/>
              <a:gd name="connsiteX59" fmla="*/ 175892 w 609549"/>
              <a:gd name="connsiteY59" fmla="*/ 221140 h 586216"/>
              <a:gd name="connsiteX60" fmla="*/ 172463 w 609549"/>
              <a:gd name="connsiteY60" fmla="*/ 224611 h 586216"/>
              <a:gd name="connsiteX61" fmla="*/ 170130 w 609549"/>
              <a:gd name="connsiteY61" fmla="*/ 226560 h 586216"/>
              <a:gd name="connsiteX62" fmla="*/ 162274 w 609549"/>
              <a:gd name="connsiteY62" fmla="*/ 229936 h 586216"/>
              <a:gd name="connsiteX63" fmla="*/ 158702 w 609549"/>
              <a:gd name="connsiteY63" fmla="*/ 230269 h 586216"/>
              <a:gd name="connsiteX64" fmla="*/ 144942 w 609549"/>
              <a:gd name="connsiteY64" fmla="*/ 224611 h 586216"/>
              <a:gd name="connsiteX65" fmla="*/ 137609 w 609549"/>
              <a:gd name="connsiteY65" fmla="*/ 217288 h 586216"/>
              <a:gd name="connsiteX66" fmla="*/ 69804 w 609549"/>
              <a:gd name="connsiteY66" fmla="*/ 149578 h 586216"/>
              <a:gd name="connsiteX67" fmla="*/ 62519 w 609549"/>
              <a:gd name="connsiteY67" fmla="*/ 142255 h 586216"/>
              <a:gd name="connsiteX68" fmla="*/ 62519 w 609549"/>
              <a:gd name="connsiteY68" fmla="*/ 114819 h 586216"/>
              <a:gd name="connsiteX69" fmla="*/ 144942 w 609549"/>
              <a:gd name="connsiteY69" fmla="*/ 32464 h 586216"/>
              <a:gd name="connsiteX70" fmla="*/ 158702 w 609549"/>
              <a:gd name="connsiteY70" fmla="*/ 26758 h 586216"/>
              <a:gd name="connsiteX71" fmla="*/ 254809 w 609549"/>
              <a:gd name="connsiteY71" fmla="*/ 6542 h 586216"/>
              <a:gd name="connsiteX72" fmla="*/ 321015 w 609549"/>
              <a:gd name="connsiteY72" fmla="*/ 29913 h 586216"/>
              <a:gd name="connsiteX73" fmla="*/ 260017 w 609549"/>
              <a:gd name="connsiteY73" fmla="*/ 97465 h 586216"/>
              <a:gd name="connsiteX74" fmla="*/ 193067 w 609549"/>
              <a:gd name="connsiteY74" fmla="*/ 30626 h 586216"/>
              <a:gd name="connsiteX75" fmla="*/ 254809 w 609549"/>
              <a:gd name="connsiteY75" fmla="*/ 6542 h 586216"/>
              <a:gd name="connsiteX76" fmla="*/ 503105 w 609549"/>
              <a:gd name="connsiteY76" fmla="*/ 953 h 586216"/>
              <a:gd name="connsiteX77" fmla="*/ 538560 w 609549"/>
              <a:gd name="connsiteY77" fmla="*/ 10911 h 586216"/>
              <a:gd name="connsiteX78" fmla="*/ 542083 w 609549"/>
              <a:gd name="connsiteY78" fmla="*/ 30073 h 586216"/>
              <a:gd name="connsiteX79" fmla="*/ 465709 w 609549"/>
              <a:gd name="connsiteY79" fmla="*/ 106341 h 586216"/>
              <a:gd name="connsiteX80" fmla="*/ 465709 w 609549"/>
              <a:gd name="connsiteY80" fmla="*/ 139911 h 586216"/>
              <a:gd name="connsiteX81" fmla="*/ 542131 w 609549"/>
              <a:gd name="connsiteY81" fmla="*/ 216227 h 586216"/>
              <a:gd name="connsiteX82" fmla="*/ 538655 w 609549"/>
              <a:gd name="connsiteY82" fmla="*/ 235246 h 586216"/>
              <a:gd name="connsiteX83" fmla="*/ 442187 w 609549"/>
              <a:gd name="connsiteY83" fmla="*/ 237528 h 586216"/>
              <a:gd name="connsiteX84" fmla="*/ 399238 w 609549"/>
              <a:gd name="connsiteY84" fmla="*/ 280370 h 586216"/>
              <a:gd name="connsiteX85" fmla="*/ 328482 w 609549"/>
              <a:gd name="connsiteY85" fmla="*/ 209712 h 586216"/>
              <a:gd name="connsiteX86" fmla="*/ 372240 w 609549"/>
              <a:gd name="connsiteY86" fmla="*/ 166015 h 586216"/>
              <a:gd name="connsiteX87" fmla="*/ 400571 w 609549"/>
              <a:gd name="connsiteY87" fmla="*/ 36064 h 586216"/>
              <a:gd name="connsiteX88" fmla="*/ 503105 w 609549"/>
              <a:gd name="connsiteY88" fmla="*/ 953 h 586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609549" h="586216">
                <a:moveTo>
                  <a:pt x="61288" y="383285"/>
                </a:moveTo>
                <a:cubicBezTo>
                  <a:pt x="64829" y="383106"/>
                  <a:pt x="68448" y="384367"/>
                  <a:pt x="71162" y="387101"/>
                </a:cubicBezTo>
                <a:lnTo>
                  <a:pt x="120018" y="435892"/>
                </a:lnTo>
                <a:cubicBezTo>
                  <a:pt x="125113" y="440933"/>
                  <a:pt x="125113" y="449160"/>
                  <a:pt x="120018" y="454200"/>
                </a:cubicBezTo>
                <a:lnTo>
                  <a:pt x="56639" y="517543"/>
                </a:lnTo>
                <a:cubicBezTo>
                  <a:pt x="50211" y="523963"/>
                  <a:pt x="39211" y="522013"/>
                  <a:pt x="35592" y="513644"/>
                </a:cubicBezTo>
                <a:cubicBezTo>
                  <a:pt x="17783" y="472794"/>
                  <a:pt x="23211" y="424288"/>
                  <a:pt x="51877" y="388099"/>
                </a:cubicBezTo>
                <a:cubicBezTo>
                  <a:pt x="54282" y="385079"/>
                  <a:pt x="57746" y="383463"/>
                  <a:pt x="61288" y="383285"/>
                </a:cubicBezTo>
                <a:close/>
                <a:moveTo>
                  <a:pt x="235245" y="302810"/>
                </a:moveTo>
                <a:lnTo>
                  <a:pt x="306042" y="373466"/>
                </a:lnTo>
                <a:lnTo>
                  <a:pt x="258717" y="420680"/>
                </a:lnTo>
                <a:cubicBezTo>
                  <a:pt x="274667" y="464329"/>
                  <a:pt x="265192" y="515300"/>
                  <a:pt x="230246" y="550152"/>
                </a:cubicBezTo>
                <a:cubicBezTo>
                  <a:pt x="192919" y="587430"/>
                  <a:pt x="137644" y="595798"/>
                  <a:pt x="92223" y="575305"/>
                </a:cubicBezTo>
                <a:cubicBezTo>
                  <a:pt x="84701" y="571882"/>
                  <a:pt x="82892" y="561992"/>
                  <a:pt x="88748" y="556143"/>
                </a:cubicBezTo>
                <a:lnTo>
                  <a:pt x="165115" y="479877"/>
                </a:lnTo>
                <a:cubicBezTo>
                  <a:pt x="174399" y="470605"/>
                  <a:pt x="174399" y="455580"/>
                  <a:pt x="165115" y="446308"/>
                </a:cubicBezTo>
                <a:lnTo>
                  <a:pt x="88700" y="369995"/>
                </a:lnTo>
                <a:cubicBezTo>
                  <a:pt x="82844" y="364194"/>
                  <a:pt x="84653" y="354399"/>
                  <a:pt x="92128" y="350976"/>
                </a:cubicBezTo>
                <a:cubicBezTo>
                  <a:pt x="122789" y="337092"/>
                  <a:pt x="157973" y="336379"/>
                  <a:pt x="189111" y="348884"/>
                </a:cubicBezTo>
                <a:close/>
                <a:moveTo>
                  <a:pt x="257958" y="161679"/>
                </a:moveTo>
                <a:lnTo>
                  <a:pt x="317251" y="220879"/>
                </a:lnTo>
                <a:lnTo>
                  <a:pt x="388070" y="291586"/>
                </a:lnTo>
                <a:lnTo>
                  <a:pt x="604906" y="508130"/>
                </a:lnTo>
                <a:cubicBezTo>
                  <a:pt x="611097" y="514311"/>
                  <a:pt x="611097" y="524344"/>
                  <a:pt x="604906" y="530526"/>
                </a:cubicBezTo>
                <a:lnTo>
                  <a:pt x="556567" y="578789"/>
                </a:lnTo>
                <a:cubicBezTo>
                  <a:pt x="553471" y="581880"/>
                  <a:pt x="549423" y="583449"/>
                  <a:pt x="545327" y="583449"/>
                </a:cubicBezTo>
                <a:cubicBezTo>
                  <a:pt x="541279" y="583449"/>
                  <a:pt x="537231" y="581880"/>
                  <a:pt x="534135" y="578789"/>
                </a:cubicBezTo>
                <a:lnTo>
                  <a:pt x="317251" y="362293"/>
                </a:lnTo>
                <a:lnTo>
                  <a:pt x="246481" y="291586"/>
                </a:lnTo>
                <a:lnTo>
                  <a:pt x="187140" y="232339"/>
                </a:lnTo>
                <a:close/>
                <a:moveTo>
                  <a:pt x="58606" y="160814"/>
                </a:moveTo>
                <a:lnTo>
                  <a:pt x="126401" y="228498"/>
                </a:lnTo>
                <a:lnTo>
                  <a:pt x="111975" y="242899"/>
                </a:lnTo>
                <a:lnTo>
                  <a:pt x="119307" y="250219"/>
                </a:lnTo>
                <a:cubicBezTo>
                  <a:pt x="126877" y="257824"/>
                  <a:pt x="126877" y="270087"/>
                  <a:pt x="119307" y="277692"/>
                </a:cubicBezTo>
                <a:lnTo>
                  <a:pt x="115641" y="281352"/>
                </a:lnTo>
                <a:cubicBezTo>
                  <a:pt x="108024" y="288909"/>
                  <a:pt x="95741" y="288909"/>
                  <a:pt x="88123" y="281352"/>
                </a:cubicBezTo>
                <a:lnTo>
                  <a:pt x="5712" y="199029"/>
                </a:lnTo>
                <a:cubicBezTo>
                  <a:pt x="-1905" y="191424"/>
                  <a:pt x="-1905" y="179161"/>
                  <a:pt x="5712" y="171604"/>
                </a:cubicBezTo>
                <a:lnTo>
                  <a:pt x="9378" y="167944"/>
                </a:lnTo>
                <a:cubicBezTo>
                  <a:pt x="16948" y="160339"/>
                  <a:pt x="29231" y="160339"/>
                  <a:pt x="36849" y="167944"/>
                </a:cubicBezTo>
                <a:lnTo>
                  <a:pt x="44180" y="175264"/>
                </a:lnTo>
                <a:close/>
                <a:moveTo>
                  <a:pt x="585775" y="66370"/>
                </a:moveTo>
                <a:cubicBezTo>
                  <a:pt x="589775" y="67101"/>
                  <a:pt x="593430" y="69680"/>
                  <a:pt x="595263" y="73839"/>
                </a:cubicBezTo>
                <a:cubicBezTo>
                  <a:pt x="613072" y="114675"/>
                  <a:pt x="607644" y="163212"/>
                  <a:pt x="578978" y="199341"/>
                </a:cubicBezTo>
                <a:cubicBezTo>
                  <a:pt x="574168" y="205379"/>
                  <a:pt x="565121" y="205854"/>
                  <a:pt x="559693" y="200387"/>
                </a:cubicBezTo>
                <a:lnTo>
                  <a:pt x="510789" y="151612"/>
                </a:lnTo>
                <a:cubicBezTo>
                  <a:pt x="505742" y="146526"/>
                  <a:pt x="505742" y="138349"/>
                  <a:pt x="510789" y="133262"/>
                </a:cubicBezTo>
                <a:lnTo>
                  <a:pt x="574216" y="69988"/>
                </a:lnTo>
                <a:cubicBezTo>
                  <a:pt x="577430" y="66756"/>
                  <a:pt x="581775" y="65639"/>
                  <a:pt x="585775" y="66370"/>
                </a:cubicBezTo>
                <a:close/>
                <a:moveTo>
                  <a:pt x="158702" y="26758"/>
                </a:moveTo>
                <a:cubicBezTo>
                  <a:pt x="163655" y="26758"/>
                  <a:pt x="168654" y="28660"/>
                  <a:pt x="172463" y="32464"/>
                </a:cubicBezTo>
                <a:lnTo>
                  <a:pt x="179701" y="39691"/>
                </a:lnTo>
                <a:lnTo>
                  <a:pt x="246935" y="106831"/>
                </a:lnTo>
                <a:lnTo>
                  <a:pt x="254886" y="114819"/>
                </a:lnTo>
                <a:cubicBezTo>
                  <a:pt x="261457" y="121334"/>
                  <a:pt x="262362" y="131414"/>
                  <a:pt x="257600" y="138879"/>
                </a:cubicBezTo>
                <a:cubicBezTo>
                  <a:pt x="256839" y="140068"/>
                  <a:pt x="255934" y="141209"/>
                  <a:pt x="254886" y="142255"/>
                </a:cubicBezTo>
                <a:lnTo>
                  <a:pt x="252315" y="144823"/>
                </a:lnTo>
                <a:lnTo>
                  <a:pt x="246696" y="150434"/>
                </a:lnTo>
                <a:lnTo>
                  <a:pt x="175892" y="221140"/>
                </a:lnTo>
                <a:lnTo>
                  <a:pt x="172463" y="224611"/>
                </a:lnTo>
                <a:cubicBezTo>
                  <a:pt x="171702" y="225324"/>
                  <a:pt x="170940" y="225990"/>
                  <a:pt x="170130" y="226560"/>
                </a:cubicBezTo>
                <a:cubicBezTo>
                  <a:pt x="167749" y="228319"/>
                  <a:pt x="165083" y="229413"/>
                  <a:pt x="162274" y="229936"/>
                </a:cubicBezTo>
                <a:cubicBezTo>
                  <a:pt x="161083" y="230174"/>
                  <a:pt x="159893" y="230269"/>
                  <a:pt x="158702" y="230269"/>
                </a:cubicBezTo>
                <a:cubicBezTo>
                  <a:pt x="153703" y="230269"/>
                  <a:pt x="148751" y="228367"/>
                  <a:pt x="144942" y="224611"/>
                </a:cubicBezTo>
                <a:lnTo>
                  <a:pt x="137609" y="217288"/>
                </a:lnTo>
                <a:lnTo>
                  <a:pt x="69804" y="149578"/>
                </a:lnTo>
                <a:lnTo>
                  <a:pt x="62519" y="142255"/>
                </a:lnTo>
                <a:cubicBezTo>
                  <a:pt x="54900" y="134647"/>
                  <a:pt x="54900" y="122380"/>
                  <a:pt x="62519" y="114819"/>
                </a:cubicBezTo>
                <a:lnTo>
                  <a:pt x="144942" y="32464"/>
                </a:lnTo>
                <a:cubicBezTo>
                  <a:pt x="148751" y="28660"/>
                  <a:pt x="153750" y="26758"/>
                  <a:pt x="158702" y="26758"/>
                </a:cubicBezTo>
                <a:close/>
                <a:moveTo>
                  <a:pt x="254809" y="6542"/>
                </a:moveTo>
                <a:cubicBezTo>
                  <a:pt x="277279" y="4029"/>
                  <a:pt x="300492" y="9424"/>
                  <a:pt x="321015" y="29913"/>
                </a:cubicBezTo>
                <a:cubicBezTo>
                  <a:pt x="380347" y="89193"/>
                  <a:pt x="337205" y="46124"/>
                  <a:pt x="260017" y="97465"/>
                </a:cubicBezTo>
                <a:lnTo>
                  <a:pt x="193067" y="30626"/>
                </a:lnTo>
                <a:cubicBezTo>
                  <a:pt x="210614" y="19479"/>
                  <a:pt x="232340" y="9056"/>
                  <a:pt x="254809" y="6542"/>
                </a:cubicBezTo>
                <a:close/>
                <a:moveTo>
                  <a:pt x="503105" y="953"/>
                </a:moveTo>
                <a:cubicBezTo>
                  <a:pt x="515252" y="2468"/>
                  <a:pt x="527216" y="5788"/>
                  <a:pt x="538560" y="10911"/>
                </a:cubicBezTo>
                <a:cubicBezTo>
                  <a:pt x="546131" y="14334"/>
                  <a:pt x="547940" y="24224"/>
                  <a:pt x="542083" y="30073"/>
                </a:cubicBezTo>
                <a:lnTo>
                  <a:pt x="465709" y="106341"/>
                </a:lnTo>
                <a:cubicBezTo>
                  <a:pt x="456424" y="115613"/>
                  <a:pt x="456424" y="130639"/>
                  <a:pt x="465709" y="139911"/>
                </a:cubicBezTo>
                <a:lnTo>
                  <a:pt x="542131" y="216227"/>
                </a:lnTo>
                <a:cubicBezTo>
                  <a:pt x="547940" y="222028"/>
                  <a:pt x="546178" y="231823"/>
                  <a:pt x="538655" y="235246"/>
                </a:cubicBezTo>
                <a:cubicBezTo>
                  <a:pt x="508181" y="249035"/>
                  <a:pt x="473184" y="249844"/>
                  <a:pt x="442187" y="237528"/>
                </a:cubicBezTo>
                <a:lnTo>
                  <a:pt x="399238" y="280370"/>
                </a:lnTo>
                <a:lnTo>
                  <a:pt x="328482" y="209712"/>
                </a:lnTo>
                <a:lnTo>
                  <a:pt x="372240" y="166015"/>
                </a:lnTo>
                <a:cubicBezTo>
                  <a:pt x="356051" y="122270"/>
                  <a:pt x="365527" y="71060"/>
                  <a:pt x="400571" y="36064"/>
                </a:cubicBezTo>
                <a:cubicBezTo>
                  <a:pt x="428569" y="8106"/>
                  <a:pt x="466664" y="-3592"/>
                  <a:pt x="503105" y="953"/>
                </a:cubicBezTo>
                <a:close/>
              </a:path>
            </a:pathLst>
          </a:custGeom>
          <a:solidFill>
            <a:srgbClr val="EA5A4F"/>
          </a:solidFill>
          <a:ln>
            <a:noFill/>
          </a:ln>
          <a:extLst/>
        </p:spPr>
        <p:txBody>
          <a:bodyPr/>
          <a:lstStyle>
            <a:defPPr>
              <a:defRPr lang="zh-CN"/>
            </a:defPPr>
            <a:lvl1pPr marL="0" algn="l" defTabSz="1219190" rtl="0" eaLnBrk="1" latinLnBrk="0" hangingPunct="1">
              <a:defRPr sz="2400" kern="1200">
                <a:solidFill>
                  <a:schemeClr val="tx1"/>
                </a:solidFill>
                <a:latin typeface="+mn-lt"/>
                <a:ea typeface="+mn-ea"/>
                <a:cs typeface="+mn-cs"/>
              </a:defRPr>
            </a:lvl1pPr>
            <a:lvl2pPr marL="609595" algn="l" defTabSz="1219190" rtl="0" eaLnBrk="1" latinLnBrk="0" hangingPunct="1">
              <a:defRPr sz="2400" kern="1200">
                <a:solidFill>
                  <a:schemeClr val="tx1"/>
                </a:solidFill>
                <a:latin typeface="+mn-lt"/>
                <a:ea typeface="+mn-ea"/>
                <a:cs typeface="+mn-cs"/>
              </a:defRPr>
            </a:lvl2pPr>
            <a:lvl3pPr marL="1219190" algn="l" defTabSz="1219190" rtl="0" eaLnBrk="1" latinLnBrk="0" hangingPunct="1">
              <a:defRPr sz="2400" kern="1200">
                <a:solidFill>
                  <a:schemeClr val="tx1"/>
                </a:solidFill>
                <a:latin typeface="+mn-lt"/>
                <a:ea typeface="+mn-ea"/>
                <a:cs typeface="+mn-cs"/>
              </a:defRPr>
            </a:lvl3pPr>
            <a:lvl4pPr marL="1828786" algn="l" defTabSz="1219190" rtl="0" eaLnBrk="1" latinLnBrk="0" hangingPunct="1">
              <a:defRPr sz="2400" kern="1200">
                <a:solidFill>
                  <a:schemeClr val="tx1"/>
                </a:solidFill>
                <a:latin typeface="+mn-lt"/>
                <a:ea typeface="+mn-ea"/>
                <a:cs typeface="+mn-cs"/>
              </a:defRPr>
            </a:lvl4pPr>
            <a:lvl5pPr marL="2438382" algn="l" defTabSz="1219190" rtl="0" eaLnBrk="1" latinLnBrk="0" hangingPunct="1">
              <a:defRPr sz="2400" kern="1200">
                <a:solidFill>
                  <a:schemeClr val="tx1"/>
                </a:solidFill>
                <a:latin typeface="+mn-lt"/>
                <a:ea typeface="+mn-ea"/>
                <a:cs typeface="+mn-cs"/>
              </a:defRPr>
            </a:lvl5pPr>
            <a:lvl6pPr marL="3047976" algn="l" defTabSz="1219190" rtl="0" eaLnBrk="1" latinLnBrk="0" hangingPunct="1">
              <a:defRPr sz="2400" kern="1200">
                <a:solidFill>
                  <a:schemeClr val="tx1"/>
                </a:solidFill>
                <a:latin typeface="+mn-lt"/>
                <a:ea typeface="+mn-ea"/>
                <a:cs typeface="+mn-cs"/>
              </a:defRPr>
            </a:lvl6pPr>
            <a:lvl7pPr marL="3657571" algn="l" defTabSz="1219190" rtl="0" eaLnBrk="1" latinLnBrk="0" hangingPunct="1">
              <a:defRPr sz="2400" kern="1200">
                <a:solidFill>
                  <a:schemeClr val="tx1"/>
                </a:solidFill>
                <a:latin typeface="+mn-lt"/>
                <a:ea typeface="+mn-ea"/>
                <a:cs typeface="+mn-cs"/>
              </a:defRPr>
            </a:lvl7pPr>
            <a:lvl8pPr marL="4267168" algn="l" defTabSz="1219190" rtl="0" eaLnBrk="1" latinLnBrk="0" hangingPunct="1">
              <a:defRPr sz="2400" kern="1200">
                <a:solidFill>
                  <a:schemeClr val="tx1"/>
                </a:solidFill>
                <a:latin typeface="+mn-lt"/>
                <a:ea typeface="+mn-ea"/>
                <a:cs typeface="+mn-cs"/>
              </a:defRPr>
            </a:lvl8pPr>
            <a:lvl9pPr marL="4876762" algn="l" defTabSz="1219190" rtl="0" eaLnBrk="1" latinLnBrk="0" hangingPunct="1">
              <a:defRPr sz="2400" kern="1200">
                <a:solidFill>
                  <a:schemeClr val="tx1"/>
                </a:solidFill>
                <a:latin typeface="+mn-lt"/>
                <a:ea typeface="+mn-ea"/>
                <a:cs typeface="+mn-cs"/>
              </a:defRPr>
            </a:lvl9pPr>
          </a:lstStyle>
          <a:p>
            <a:pPr marL="0" marR="0" lvl="0" indent="0" algn="l" defTabSz="121919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pic>
        <p:nvPicPr>
          <p:cNvPr id="62" name="Object 41" descr="preencoded.png">
            <a:extLst>
              <a:ext uri="{FF2B5EF4-FFF2-40B4-BE49-F238E27FC236}">
                <a16:creationId xmlns:a16="http://schemas.microsoft.com/office/drawing/2014/main" id="{84C50CD0-B48C-4392-B6E2-A4FEDCB284D8}"/>
              </a:ext>
            </a:extLst>
          </p:cNvPr>
          <p:cNvPicPr>
            <a:picLocks noChangeAspect="1"/>
          </p:cNvPicPr>
          <p:nvPr/>
        </p:nvPicPr>
        <p:blipFill>
          <a:blip r:embed="rId10">
            <a:extLst>
              <a:ext uri="{96DAC541-7B7A-43D3-8B79-37D633B846F1}">
                <asvg:svgBlip xmlns:asvg="http://schemas.microsoft.com/office/drawing/2016/SVG/main" r:embed="rId11"/>
              </a:ext>
            </a:extLst>
          </a:blip>
          <a:srcRect/>
          <a:stretch>
            <a:fillRect/>
          </a:stretch>
        </p:blipFill>
        <p:spPr>
          <a:xfrm>
            <a:off x="1741515" y="3933950"/>
            <a:ext cx="627654" cy="616242"/>
          </a:xfrm>
          <a:prstGeom prst="rect">
            <a:avLst/>
          </a:prstGeom>
        </p:spPr>
      </p:pic>
      <p:sp>
        <p:nvSpPr>
          <p:cNvPr id="63" name="矩形 62">
            <a:extLst>
              <a:ext uri="{FF2B5EF4-FFF2-40B4-BE49-F238E27FC236}">
                <a16:creationId xmlns:a16="http://schemas.microsoft.com/office/drawing/2014/main" id="{1F95D3D2-B3D9-42E2-8CE6-B53F3F2B207A}"/>
              </a:ext>
            </a:extLst>
          </p:cNvPr>
          <p:cNvSpPr/>
          <p:nvPr/>
        </p:nvSpPr>
        <p:spPr>
          <a:xfrm>
            <a:off x="4143182" y="3881057"/>
            <a:ext cx="2951852" cy="363904"/>
          </a:xfrm>
          <a:prstGeom prst="rect">
            <a:avLst/>
          </a:prstGeom>
          <a:solidFill>
            <a:srgbClr val="C00000"/>
          </a:solidFill>
          <a:ln>
            <a:noFill/>
          </a:ln>
          <a:effectLst>
            <a:outerShdw blurRad="177800" dist="889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64" name="矩形 63">
            <a:extLst>
              <a:ext uri="{FF2B5EF4-FFF2-40B4-BE49-F238E27FC236}">
                <a16:creationId xmlns:a16="http://schemas.microsoft.com/office/drawing/2014/main" id="{7F11FCF8-BB60-4537-8306-F3F3FEBA731A}"/>
              </a:ext>
            </a:extLst>
          </p:cNvPr>
          <p:cNvSpPr/>
          <p:nvPr/>
        </p:nvSpPr>
        <p:spPr>
          <a:xfrm>
            <a:off x="4826611" y="3928381"/>
            <a:ext cx="1426673" cy="27699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err="1">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HarmonyOS</a:t>
            </a:r>
            <a:r>
              <a:rPr kumimoji="0" lang="en-US" altLang="zh-CN"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SDK</a:t>
            </a:r>
          </a:p>
        </p:txBody>
      </p:sp>
      <p:sp>
        <p:nvSpPr>
          <p:cNvPr id="65" name="矩形 64">
            <a:extLst>
              <a:ext uri="{FF2B5EF4-FFF2-40B4-BE49-F238E27FC236}">
                <a16:creationId xmlns:a16="http://schemas.microsoft.com/office/drawing/2014/main" id="{EC113A9F-CAD1-4589-BD6A-7F247D649808}"/>
              </a:ext>
            </a:extLst>
          </p:cNvPr>
          <p:cNvSpPr/>
          <p:nvPr/>
        </p:nvSpPr>
        <p:spPr>
          <a:xfrm>
            <a:off x="7194393" y="3873480"/>
            <a:ext cx="4313049" cy="371481"/>
          </a:xfrm>
          <a:prstGeom prst="rect">
            <a:avLst/>
          </a:prstGeom>
          <a:solidFill>
            <a:srgbClr val="C00000"/>
          </a:solidFill>
          <a:ln>
            <a:noFill/>
          </a:ln>
          <a:effectLst>
            <a:outerShdw blurRad="177800" dist="889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66" name="矩形 65">
            <a:extLst>
              <a:ext uri="{FF2B5EF4-FFF2-40B4-BE49-F238E27FC236}">
                <a16:creationId xmlns:a16="http://schemas.microsoft.com/office/drawing/2014/main" id="{6CBB696D-E459-46DC-8EAF-96B335B30C55}"/>
              </a:ext>
            </a:extLst>
          </p:cNvPr>
          <p:cNvSpPr/>
          <p:nvPr/>
        </p:nvSpPr>
        <p:spPr>
          <a:xfrm>
            <a:off x="8953211" y="3912837"/>
            <a:ext cx="795411" cy="27699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200"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三方</a:t>
            </a:r>
            <a:r>
              <a:rPr lang="en-US" altLang="zh-CN" sz="1200"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SDK</a:t>
            </a:r>
            <a:endParaRPr kumimoji="0" lang="en-US" altLang="zh-CN"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68" name="矩形 67">
            <a:extLst>
              <a:ext uri="{FF2B5EF4-FFF2-40B4-BE49-F238E27FC236}">
                <a16:creationId xmlns:a16="http://schemas.microsoft.com/office/drawing/2014/main" id="{10BA2340-F5AE-4437-80AD-D6627C5CCEF6}"/>
              </a:ext>
            </a:extLst>
          </p:cNvPr>
          <p:cNvSpPr/>
          <p:nvPr/>
        </p:nvSpPr>
        <p:spPr>
          <a:xfrm>
            <a:off x="4275210" y="4329435"/>
            <a:ext cx="859250" cy="347958"/>
          </a:xfrm>
          <a:prstGeom prst="rect">
            <a:avLst/>
          </a:prstGeom>
          <a:solidFill>
            <a:schemeClr val="bg1"/>
          </a:solidFill>
          <a:ln>
            <a:noFill/>
          </a:ln>
          <a:effectLst>
            <a:outerShdw blurRad="177800" dist="889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sz="12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应用框架</a:t>
            </a:r>
          </a:p>
        </p:txBody>
      </p:sp>
      <p:sp>
        <p:nvSpPr>
          <p:cNvPr id="69" name="矩形 68">
            <a:extLst>
              <a:ext uri="{FF2B5EF4-FFF2-40B4-BE49-F238E27FC236}">
                <a16:creationId xmlns:a16="http://schemas.microsoft.com/office/drawing/2014/main" id="{BD501CF8-2DE5-45F3-9FAC-B7CA04B11F46}"/>
              </a:ext>
            </a:extLst>
          </p:cNvPr>
          <p:cNvSpPr/>
          <p:nvPr/>
        </p:nvSpPr>
        <p:spPr>
          <a:xfrm>
            <a:off x="5210651" y="4324604"/>
            <a:ext cx="859250" cy="347958"/>
          </a:xfrm>
          <a:prstGeom prst="rect">
            <a:avLst/>
          </a:prstGeom>
          <a:solidFill>
            <a:schemeClr val="bg1"/>
          </a:solidFill>
          <a:ln>
            <a:noFill/>
          </a:ln>
          <a:effectLst>
            <a:outerShdw blurRad="177800" dist="889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zh-CN" altLang="en-US" sz="12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应用服务</a:t>
            </a:r>
          </a:p>
        </p:txBody>
      </p:sp>
      <p:sp>
        <p:nvSpPr>
          <p:cNvPr id="70" name="矩形 69">
            <a:extLst>
              <a:ext uri="{FF2B5EF4-FFF2-40B4-BE49-F238E27FC236}">
                <a16:creationId xmlns:a16="http://schemas.microsoft.com/office/drawing/2014/main" id="{F5988C83-B625-4F53-8FE5-5DF9B4FA3ED5}"/>
              </a:ext>
            </a:extLst>
          </p:cNvPr>
          <p:cNvSpPr/>
          <p:nvPr/>
        </p:nvSpPr>
        <p:spPr>
          <a:xfrm>
            <a:off x="6118164" y="4332443"/>
            <a:ext cx="859250" cy="347958"/>
          </a:xfrm>
          <a:prstGeom prst="rect">
            <a:avLst/>
          </a:prstGeom>
          <a:solidFill>
            <a:schemeClr val="bg1"/>
          </a:solidFill>
          <a:ln>
            <a:noFill/>
          </a:ln>
          <a:effectLst>
            <a:outerShdw blurRad="177800" dist="889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zh-CN" altLang="en-US" sz="12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系统</a:t>
            </a:r>
          </a:p>
        </p:txBody>
      </p:sp>
      <p:sp>
        <p:nvSpPr>
          <p:cNvPr id="71" name="矩形 70">
            <a:extLst>
              <a:ext uri="{FF2B5EF4-FFF2-40B4-BE49-F238E27FC236}">
                <a16:creationId xmlns:a16="http://schemas.microsoft.com/office/drawing/2014/main" id="{83680AAB-1996-43BA-9534-DCCEBFF4C108}"/>
              </a:ext>
            </a:extLst>
          </p:cNvPr>
          <p:cNvSpPr/>
          <p:nvPr/>
        </p:nvSpPr>
        <p:spPr>
          <a:xfrm>
            <a:off x="4275210" y="4771033"/>
            <a:ext cx="859250" cy="347958"/>
          </a:xfrm>
          <a:prstGeom prst="rect">
            <a:avLst/>
          </a:prstGeom>
          <a:solidFill>
            <a:schemeClr val="bg1"/>
          </a:solidFill>
          <a:ln>
            <a:noFill/>
          </a:ln>
          <a:effectLst>
            <a:outerShdw blurRad="177800" dist="889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zh-CN" altLang="en-US" sz="12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媒体</a:t>
            </a:r>
          </a:p>
        </p:txBody>
      </p:sp>
      <p:sp>
        <p:nvSpPr>
          <p:cNvPr id="72" name="矩形 71">
            <a:extLst>
              <a:ext uri="{FF2B5EF4-FFF2-40B4-BE49-F238E27FC236}">
                <a16:creationId xmlns:a16="http://schemas.microsoft.com/office/drawing/2014/main" id="{992D215C-D6DC-4C17-8FEC-65DB6F97C692}"/>
              </a:ext>
            </a:extLst>
          </p:cNvPr>
          <p:cNvSpPr/>
          <p:nvPr/>
        </p:nvSpPr>
        <p:spPr>
          <a:xfrm>
            <a:off x="5197935" y="4774041"/>
            <a:ext cx="859250" cy="347958"/>
          </a:xfrm>
          <a:prstGeom prst="rect">
            <a:avLst/>
          </a:prstGeom>
          <a:solidFill>
            <a:schemeClr val="bg1"/>
          </a:solidFill>
          <a:ln>
            <a:noFill/>
          </a:ln>
          <a:effectLst>
            <a:outerShdw blurRad="177800" dist="889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sz="12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图形</a:t>
            </a:r>
          </a:p>
        </p:txBody>
      </p:sp>
      <p:sp>
        <p:nvSpPr>
          <p:cNvPr id="73" name="矩形 72">
            <a:extLst>
              <a:ext uri="{FF2B5EF4-FFF2-40B4-BE49-F238E27FC236}">
                <a16:creationId xmlns:a16="http://schemas.microsoft.com/office/drawing/2014/main" id="{6E3DF48F-D12A-4E92-BEA7-626C0A4B24A5}"/>
              </a:ext>
            </a:extLst>
          </p:cNvPr>
          <p:cNvSpPr/>
          <p:nvPr/>
        </p:nvSpPr>
        <p:spPr>
          <a:xfrm>
            <a:off x="6118164" y="4774041"/>
            <a:ext cx="859250" cy="347958"/>
          </a:xfrm>
          <a:prstGeom prst="rect">
            <a:avLst/>
          </a:prstGeom>
          <a:solidFill>
            <a:schemeClr val="bg1"/>
          </a:solidFill>
          <a:ln>
            <a:noFill/>
          </a:ln>
          <a:effectLst>
            <a:outerShdw blurRad="177800" dist="889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sz="12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AI</a:t>
            </a:r>
            <a:r>
              <a:rPr lang="zh-CN" altLang="en-US" sz="12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120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2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4" name="矩形 73">
            <a:extLst>
              <a:ext uri="{FF2B5EF4-FFF2-40B4-BE49-F238E27FC236}">
                <a16:creationId xmlns:a16="http://schemas.microsoft.com/office/drawing/2014/main" id="{505AFE73-40F3-4786-AE9E-C3B3FE23585F}"/>
              </a:ext>
            </a:extLst>
          </p:cNvPr>
          <p:cNvSpPr/>
          <p:nvPr/>
        </p:nvSpPr>
        <p:spPr>
          <a:xfrm>
            <a:off x="7361460" y="4330565"/>
            <a:ext cx="859250" cy="347958"/>
          </a:xfrm>
          <a:prstGeom prst="rect">
            <a:avLst/>
          </a:prstGeom>
          <a:solidFill>
            <a:schemeClr val="bg1"/>
          </a:solidFill>
          <a:ln>
            <a:noFill/>
          </a:ln>
          <a:effectLst>
            <a:outerShdw blurRad="177800" dist="889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zh-CN" altLang="en-US" sz="12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即时通讯</a:t>
            </a:r>
          </a:p>
        </p:txBody>
      </p:sp>
      <p:sp>
        <p:nvSpPr>
          <p:cNvPr id="75" name="矩形 74">
            <a:extLst>
              <a:ext uri="{FF2B5EF4-FFF2-40B4-BE49-F238E27FC236}">
                <a16:creationId xmlns:a16="http://schemas.microsoft.com/office/drawing/2014/main" id="{28B24A76-9FA8-4F48-9C76-28325A2FCACE}"/>
              </a:ext>
            </a:extLst>
          </p:cNvPr>
          <p:cNvSpPr/>
          <p:nvPr/>
        </p:nvSpPr>
        <p:spPr>
          <a:xfrm>
            <a:off x="8303347" y="4324604"/>
            <a:ext cx="859250" cy="347958"/>
          </a:xfrm>
          <a:prstGeom prst="rect">
            <a:avLst/>
          </a:prstGeom>
          <a:solidFill>
            <a:schemeClr val="bg1"/>
          </a:solidFill>
          <a:ln>
            <a:noFill/>
          </a:ln>
          <a:effectLst>
            <a:outerShdw blurRad="177800" dist="889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zh-CN" altLang="en-US" sz="12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数字证书</a:t>
            </a:r>
          </a:p>
        </p:txBody>
      </p:sp>
      <p:sp>
        <p:nvSpPr>
          <p:cNvPr id="76" name="矩形 75">
            <a:extLst>
              <a:ext uri="{FF2B5EF4-FFF2-40B4-BE49-F238E27FC236}">
                <a16:creationId xmlns:a16="http://schemas.microsoft.com/office/drawing/2014/main" id="{7A310D13-26BA-4281-AD0D-04B1259B4295}"/>
              </a:ext>
            </a:extLst>
          </p:cNvPr>
          <p:cNvSpPr/>
          <p:nvPr/>
        </p:nvSpPr>
        <p:spPr>
          <a:xfrm>
            <a:off x="9244735" y="4330565"/>
            <a:ext cx="859250" cy="347958"/>
          </a:xfrm>
          <a:prstGeom prst="rect">
            <a:avLst/>
          </a:prstGeom>
          <a:solidFill>
            <a:schemeClr val="bg1"/>
          </a:solidFill>
          <a:ln>
            <a:noFill/>
          </a:ln>
          <a:effectLst>
            <a:outerShdw blurRad="177800" dist="889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zh-CN" altLang="en-US" sz="12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安全输入</a:t>
            </a:r>
          </a:p>
        </p:txBody>
      </p:sp>
      <p:sp>
        <p:nvSpPr>
          <p:cNvPr id="77" name="矩形 76">
            <a:extLst>
              <a:ext uri="{FF2B5EF4-FFF2-40B4-BE49-F238E27FC236}">
                <a16:creationId xmlns:a16="http://schemas.microsoft.com/office/drawing/2014/main" id="{42B97B85-75D0-469D-ABC4-469028401169}"/>
              </a:ext>
            </a:extLst>
          </p:cNvPr>
          <p:cNvSpPr/>
          <p:nvPr/>
        </p:nvSpPr>
        <p:spPr>
          <a:xfrm>
            <a:off x="10164021" y="4330817"/>
            <a:ext cx="558890" cy="348096"/>
          </a:xfrm>
          <a:prstGeom prst="rect">
            <a:avLst/>
          </a:prstGeom>
          <a:solidFill>
            <a:schemeClr val="bg1"/>
          </a:solidFill>
          <a:ln>
            <a:noFill/>
          </a:ln>
          <a:effectLst>
            <a:outerShdw blurRad="177800" dist="889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zh-CN" altLang="en-US" sz="12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风控</a:t>
            </a:r>
          </a:p>
        </p:txBody>
      </p:sp>
      <p:sp>
        <p:nvSpPr>
          <p:cNvPr id="78" name="矩形 77">
            <a:extLst>
              <a:ext uri="{FF2B5EF4-FFF2-40B4-BE49-F238E27FC236}">
                <a16:creationId xmlns:a16="http://schemas.microsoft.com/office/drawing/2014/main" id="{F1183931-E6A0-4BF6-BB87-1BC1AA2D18E9}"/>
              </a:ext>
            </a:extLst>
          </p:cNvPr>
          <p:cNvSpPr/>
          <p:nvPr/>
        </p:nvSpPr>
        <p:spPr>
          <a:xfrm>
            <a:off x="7360666" y="4773908"/>
            <a:ext cx="859250" cy="347958"/>
          </a:xfrm>
          <a:prstGeom prst="rect">
            <a:avLst/>
          </a:prstGeom>
          <a:solidFill>
            <a:schemeClr val="bg1"/>
          </a:solidFill>
          <a:ln>
            <a:noFill/>
          </a:ln>
          <a:effectLst>
            <a:outerShdw blurRad="177800" dist="889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zh-CN" altLang="en-US" sz="12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加解密</a:t>
            </a:r>
          </a:p>
        </p:txBody>
      </p:sp>
      <p:sp>
        <p:nvSpPr>
          <p:cNvPr id="79" name="矩形 78">
            <a:extLst>
              <a:ext uri="{FF2B5EF4-FFF2-40B4-BE49-F238E27FC236}">
                <a16:creationId xmlns:a16="http://schemas.microsoft.com/office/drawing/2014/main" id="{E342D9FF-FFB2-4EAE-B4E0-A64527531115}"/>
              </a:ext>
            </a:extLst>
          </p:cNvPr>
          <p:cNvSpPr/>
          <p:nvPr/>
        </p:nvSpPr>
        <p:spPr>
          <a:xfrm>
            <a:off x="8302553" y="4767947"/>
            <a:ext cx="859250" cy="347958"/>
          </a:xfrm>
          <a:prstGeom prst="rect">
            <a:avLst/>
          </a:prstGeom>
          <a:solidFill>
            <a:schemeClr val="bg1"/>
          </a:solidFill>
          <a:ln>
            <a:noFill/>
          </a:ln>
          <a:effectLst>
            <a:outerShdw blurRad="177800" dist="889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zh-CN" altLang="en-US" sz="12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快速登录</a:t>
            </a:r>
          </a:p>
        </p:txBody>
      </p:sp>
      <p:sp>
        <p:nvSpPr>
          <p:cNvPr id="80" name="矩形 79">
            <a:extLst>
              <a:ext uri="{FF2B5EF4-FFF2-40B4-BE49-F238E27FC236}">
                <a16:creationId xmlns:a16="http://schemas.microsoft.com/office/drawing/2014/main" id="{201FCC98-928E-4DA1-9AF5-2429212DC43A}"/>
              </a:ext>
            </a:extLst>
          </p:cNvPr>
          <p:cNvSpPr/>
          <p:nvPr/>
        </p:nvSpPr>
        <p:spPr>
          <a:xfrm>
            <a:off x="9243941" y="4773908"/>
            <a:ext cx="859250" cy="347958"/>
          </a:xfrm>
          <a:prstGeom prst="rect">
            <a:avLst/>
          </a:prstGeom>
          <a:solidFill>
            <a:schemeClr val="bg1"/>
          </a:solidFill>
          <a:ln>
            <a:noFill/>
          </a:ln>
          <a:effectLst>
            <a:outerShdw blurRad="177800" dist="889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zh-CN" altLang="en-US" sz="12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金融行情</a:t>
            </a:r>
          </a:p>
        </p:txBody>
      </p:sp>
      <p:sp>
        <p:nvSpPr>
          <p:cNvPr id="83" name="矩形 82">
            <a:extLst>
              <a:ext uri="{FF2B5EF4-FFF2-40B4-BE49-F238E27FC236}">
                <a16:creationId xmlns:a16="http://schemas.microsoft.com/office/drawing/2014/main" id="{CF616A29-B3C2-4C63-8DCD-E9AB2CDDE9B0}"/>
              </a:ext>
            </a:extLst>
          </p:cNvPr>
          <p:cNvSpPr/>
          <p:nvPr/>
        </p:nvSpPr>
        <p:spPr>
          <a:xfrm>
            <a:off x="10784407" y="4330816"/>
            <a:ext cx="558890" cy="348096"/>
          </a:xfrm>
          <a:prstGeom prst="rect">
            <a:avLst/>
          </a:prstGeom>
          <a:solidFill>
            <a:schemeClr val="bg1"/>
          </a:solidFill>
          <a:ln>
            <a:noFill/>
          </a:ln>
          <a:effectLst>
            <a:outerShdw blurRad="177800" dist="889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zh-CN" altLang="en-US" sz="12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游戏</a:t>
            </a:r>
          </a:p>
        </p:txBody>
      </p:sp>
      <p:sp>
        <p:nvSpPr>
          <p:cNvPr id="84" name="矩形 83">
            <a:extLst>
              <a:ext uri="{FF2B5EF4-FFF2-40B4-BE49-F238E27FC236}">
                <a16:creationId xmlns:a16="http://schemas.microsoft.com/office/drawing/2014/main" id="{422E10C2-52B2-4865-9368-DECF03CC05C0}"/>
              </a:ext>
            </a:extLst>
          </p:cNvPr>
          <p:cNvSpPr/>
          <p:nvPr/>
        </p:nvSpPr>
        <p:spPr>
          <a:xfrm>
            <a:off x="10153795" y="4783041"/>
            <a:ext cx="558890" cy="348096"/>
          </a:xfrm>
          <a:prstGeom prst="rect">
            <a:avLst/>
          </a:prstGeom>
          <a:solidFill>
            <a:schemeClr val="bg1"/>
          </a:solidFill>
          <a:ln>
            <a:noFill/>
          </a:ln>
          <a:effectLst>
            <a:outerShdw blurRad="177800" dist="889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altLang="zh-CN" sz="12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VPN</a:t>
            </a:r>
            <a:endParaRPr lang="zh-CN" altLang="en-US" sz="12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5" name="矩形 84">
            <a:extLst>
              <a:ext uri="{FF2B5EF4-FFF2-40B4-BE49-F238E27FC236}">
                <a16:creationId xmlns:a16="http://schemas.microsoft.com/office/drawing/2014/main" id="{EE0E653E-11D6-4242-A952-6F5168BC7042}"/>
              </a:ext>
            </a:extLst>
          </p:cNvPr>
          <p:cNvSpPr/>
          <p:nvPr/>
        </p:nvSpPr>
        <p:spPr>
          <a:xfrm>
            <a:off x="10774181" y="4783040"/>
            <a:ext cx="558890" cy="348096"/>
          </a:xfrm>
          <a:prstGeom prst="rect">
            <a:avLst/>
          </a:prstGeom>
          <a:solidFill>
            <a:schemeClr val="bg1"/>
          </a:solidFill>
          <a:ln>
            <a:noFill/>
          </a:ln>
          <a:effectLst>
            <a:outerShdw blurRad="177800" dist="889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zh-CN" altLang="en-US" sz="12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支付</a:t>
            </a:r>
          </a:p>
        </p:txBody>
      </p:sp>
      <p:sp>
        <p:nvSpPr>
          <p:cNvPr id="87" name="矩形 86">
            <a:extLst>
              <a:ext uri="{FF2B5EF4-FFF2-40B4-BE49-F238E27FC236}">
                <a16:creationId xmlns:a16="http://schemas.microsoft.com/office/drawing/2014/main" id="{8FDAF10A-C72D-48D0-9525-07D9AB8C3DA5}"/>
              </a:ext>
            </a:extLst>
          </p:cNvPr>
          <p:cNvSpPr/>
          <p:nvPr/>
        </p:nvSpPr>
        <p:spPr>
          <a:xfrm>
            <a:off x="8184485" y="1351123"/>
            <a:ext cx="3313929" cy="2206882"/>
          </a:xfrm>
          <a:prstGeom prst="rect">
            <a:avLst/>
          </a:prstGeom>
          <a:solidFill>
            <a:schemeClr val="bg1"/>
          </a:solidFill>
          <a:ln>
            <a:noFill/>
          </a:ln>
          <a:effectLst>
            <a:outerShdw blurRad="177800" dist="889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00" name="矩形 99">
            <a:extLst>
              <a:ext uri="{FF2B5EF4-FFF2-40B4-BE49-F238E27FC236}">
                <a16:creationId xmlns:a16="http://schemas.microsoft.com/office/drawing/2014/main" id="{C639FDBD-619E-4E45-A886-C846A673D01F}"/>
              </a:ext>
            </a:extLst>
          </p:cNvPr>
          <p:cNvSpPr/>
          <p:nvPr/>
        </p:nvSpPr>
        <p:spPr>
          <a:xfrm>
            <a:off x="8357084" y="1859611"/>
            <a:ext cx="859250" cy="347958"/>
          </a:xfrm>
          <a:prstGeom prst="rect">
            <a:avLst/>
          </a:prstGeom>
          <a:solidFill>
            <a:schemeClr val="bg1"/>
          </a:solidFill>
          <a:ln>
            <a:noFill/>
          </a:ln>
          <a:effectLst>
            <a:outerShdw blurRad="177800" dist="889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3408593" hangingPunct="0">
              <a:defRPr/>
            </a:pPr>
            <a:r>
              <a:rPr lang="en-US" altLang="zh-CN" sz="1200" kern="0" dirty="0">
                <a:solidFill>
                  <a:srgbClr val="000000"/>
                </a:solidFill>
                <a:latin typeface="微软雅黑" panose="020B0503020204020204" pitchFamily="34" charset="-122"/>
                <a:ea typeface="微软雅黑" panose="020B0503020204020204" pitchFamily="34" charset="-122"/>
                <a:sym typeface="FZLanTingHeiS-R-GB"/>
              </a:rPr>
              <a:t>React Native</a:t>
            </a:r>
          </a:p>
        </p:txBody>
      </p:sp>
      <p:sp>
        <p:nvSpPr>
          <p:cNvPr id="101" name="矩形 100">
            <a:extLst>
              <a:ext uri="{FF2B5EF4-FFF2-40B4-BE49-F238E27FC236}">
                <a16:creationId xmlns:a16="http://schemas.microsoft.com/office/drawing/2014/main" id="{F1BF0483-4A2E-40B0-AEDF-E8D3AF2014FF}"/>
              </a:ext>
            </a:extLst>
          </p:cNvPr>
          <p:cNvSpPr/>
          <p:nvPr/>
        </p:nvSpPr>
        <p:spPr>
          <a:xfrm>
            <a:off x="9409678" y="1847537"/>
            <a:ext cx="859250" cy="347958"/>
          </a:xfrm>
          <a:prstGeom prst="rect">
            <a:avLst/>
          </a:prstGeom>
          <a:solidFill>
            <a:schemeClr val="bg1"/>
          </a:solidFill>
          <a:ln>
            <a:noFill/>
          </a:ln>
          <a:effectLst>
            <a:outerShdw blurRad="177800" dist="889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altLang="zh-CN" sz="12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Flutter</a:t>
            </a:r>
            <a:endParaRPr lang="zh-CN" altLang="en-US" sz="12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 name="矩形 101">
            <a:extLst>
              <a:ext uri="{FF2B5EF4-FFF2-40B4-BE49-F238E27FC236}">
                <a16:creationId xmlns:a16="http://schemas.microsoft.com/office/drawing/2014/main" id="{77D4066C-2518-48B6-9F17-F461FB07BD5A}"/>
              </a:ext>
            </a:extLst>
          </p:cNvPr>
          <p:cNvSpPr/>
          <p:nvPr/>
        </p:nvSpPr>
        <p:spPr>
          <a:xfrm>
            <a:off x="10491407" y="1855673"/>
            <a:ext cx="859250" cy="347958"/>
          </a:xfrm>
          <a:prstGeom prst="rect">
            <a:avLst/>
          </a:prstGeom>
          <a:solidFill>
            <a:schemeClr val="bg1"/>
          </a:solidFill>
          <a:ln>
            <a:noFill/>
          </a:ln>
          <a:effectLst>
            <a:outerShdw blurRad="177800" dist="889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altLang="zh-CN" sz="12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Taro</a:t>
            </a:r>
            <a:endParaRPr lang="zh-CN" altLang="en-US" sz="12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3" name="矩形 102">
            <a:extLst>
              <a:ext uri="{FF2B5EF4-FFF2-40B4-BE49-F238E27FC236}">
                <a16:creationId xmlns:a16="http://schemas.microsoft.com/office/drawing/2014/main" id="{675B1D62-8DFA-4661-91A9-FBCA0C3B3F55}"/>
              </a:ext>
            </a:extLst>
          </p:cNvPr>
          <p:cNvSpPr/>
          <p:nvPr/>
        </p:nvSpPr>
        <p:spPr>
          <a:xfrm>
            <a:off x="8350332" y="2258025"/>
            <a:ext cx="859250" cy="347958"/>
          </a:xfrm>
          <a:prstGeom prst="rect">
            <a:avLst/>
          </a:prstGeom>
          <a:solidFill>
            <a:schemeClr val="bg1"/>
          </a:solidFill>
          <a:ln>
            <a:noFill/>
          </a:ln>
          <a:effectLst>
            <a:outerShdw blurRad="177800" dist="889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altLang="zh-CN" sz="12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WEEX</a:t>
            </a:r>
            <a:endParaRPr lang="zh-CN" altLang="en-US" sz="12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4" name="矩形 103">
            <a:extLst>
              <a:ext uri="{FF2B5EF4-FFF2-40B4-BE49-F238E27FC236}">
                <a16:creationId xmlns:a16="http://schemas.microsoft.com/office/drawing/2014/main" id="{11FBCF04-A65B-4FDA-9988-22A8147FB425}"/>
              </a:ext>
            </a:extLst>
          </p:cNvPr>
          <p:cNvSpPr/>
          <p:nvPr/>
        </p:nvSpPr>
        <p:spPr>
          <a:xfrm>
            <a:off x="9402926" y="2245951"/>
            <a:ext cx="859250" cy="347958"/>
          </a:xfrm>
          <a:prstGeom prst="rect">
            <a:avLst/>
          </a:prstGeom>
          <a:solidFill>
            <a:schemeClr val="bg1"/>
          </a:solidFill>
          <a:ln>
            <a:noFill/>
          </a:ln>
          <a:effectLst>
            <a:outerShdw blurRad="177800" dist="889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altLang="zh-CN" sz="12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UniApp</a:t>
            </a:r>
            <a:endParaRPr lang="zh-CN" altLang="en-US" sz="12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5" name="矩形 104">
            <a:extLst>
              <a:ext uri="{FF2B5EF4-FFF2-40B4-BE49-F238E27FC236}">
                <a16:creationId xmlns:a16="http://schemas.microsoft.com/office/drawing/2014/main" id="{034CD1B4-EE8F-46C3-9CDC-5FA0A51FBF03}"/>
              </a:ext>
            </a:extLst>
          </p:cNvPr>
          <p:cNvSpPr/>
          <p:nvPr/>
        </p:nvSpPr>
        <p:spPr>
          <a:xfrm>
            <a:off x="10484655" y="2254087"/>
            <a:ext cx="859250" cy="347958"/>
          </a:xfrm>
          <a:prstGeom prst="rect">
            <a:avLst/>
          </a:prstGeom>
          <a:solidFill>
            <a:schemeClr val="bg1"/>
          </a:solidFill>
          <a:ln>
            <a:noFill/>
          </a:ln>
          <a:effectLst>
            <a:outerShdw blurRad="177800" dist="889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altLang="zh-CN" sz="12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mPaaS</a:t>
            </a:r>
            <a:endParaRPr lang="zh-CN" altLang="en-US" sz="12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6" name="矩形 105">
            <a:extLst>
              <a:ext uri="{FF2B5EF4-FFF2-40B4-BE49-F238E27FC236}">
                <a16:creationId xmlns:a16="http://schemas.microsoft.com/office/drawing/2014/main" id="{B3269EA6-87CC-4124-9E53-6382C69D4F30}"/>
              </a:ext>
            </a:extLst>
          </p:cNvPr>
          <p:cNvSpPr/>
          <p:nvPr/>
        </p:nvSpPr>
        <p:spPr>
          <a:xfrm>
            <a:off x="8350332" y="2659681"/>
            <a:ext cx="859250" cy="347958"/>
          </a:xfrm>
          <a:prstGeom prst="rect">
            <a:avLst/>
          </a:prstGeom>
          <a:solidFill>
            <a:schemeClr val="bg1"/>
          </a:solidFill>
          <a:ln>
            <a:noFill/>
          </a:ln>
          <a:effectLst>
            <a:outerShdw blurRad="177800" dist="889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altLang="zh-CN" sz="12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QT</a:t>
            </a:r>
            <a:endParaRPr lang="zh-CN" altLang="en-US" sz="12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7" name="矩形 106">
            <a:extLst>
              <a:ext uri="{FF2B5EF4-FFF2-40B4-BE49-F238E27FC236}">
                <a16:creationId xmlns:a16="http://schemas.microsoft.com/office/drawing/2014/main" id="{6C9596FE-76C1-4125-87A8-451AF91E882A}"/>
              </a:ext>
            </a:extLst>
          </p:cNvPr>
          <p:cNvSpPr/>
          <p:nvPr/>
        </p:nvSpPr>
        <p:spPr>
          <a:xfrm>
            <a:off x="9402926" y="2647607"/>
            <a:ext cx="859250" cy="347958"/>
          </a:xfrm>
          <a:prstGeom prst="rect">
            <a:avLst/>
          </a:prstGeom>
          <a:solidFill>
            <a:schemeClr val="bg1"/>
          </a:solidFill>
          <a:ln>
            <a:noFill/>
          </a:ln>
          <a:effectLst>
            <a:outerShdw blurRad="177800" dist="889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altLang="zh-CN" sz="12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CEF</a:t>
            </a:r>
            <a:endParaRPr lang="zh-CN" altLang="en-US" sz="12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8" name="矩形 107">
            <a:extLst>
              <a:ext uri="{FF2B5EF4-FFF2-40B4-BE49-F238E27FC236}">
                <a16:creationId xmlns:a16="http://schemas.microsoft.com/office/drawing/2014/main" id="{AC92C7CD-9C08-48CC-92C3-1351923819B8}"/>
              </a:ext>
            </a:extLst>
          </p:cNvPr>
          <p:cNvSpPr/>
          <p:nvPr/>
        </p:nvSpPr>
        <p:spPr>
          <a:xfrm>
            <a:off x="10484655" y="2655743"/>
            <a:ext cx="859250" cy="347958"/>
          </a:xfrm>
          <a:prstGeom prst="rect">
            <a:avLst/>
          </a:prstGeom>
          <a:solidFill>
            <a:schemeClr val="bg1"/>
          </a:solidFill>
          <a:ln>
            <a:noFill/>
          </a:ln>
          <a:effectLst>
            <a:outerShdw blurRad="177800" dist="889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altLang="zh-CN" sz="12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Electron</a:t>
            </a:r>
            <a:endParaRPr lang="zh-CN" altLang="en-US" sz="12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9" name="矩形 108">
            <a:extLst>
              <a:ext uri="{FF2B5EF4-FFF2-40B4-BE49-F238E27FC236}">
                <a16:creationId xmlns:a16="http://schemas.microsoft.com/office/drawing/2014/main" id="{2FC5CCF7-1138-463B-87E0-C94F2E6AFD58}"/>
              </a:ext>
            </a:extLst>
          </p:cNvPr>
          <p:cNvSpPr/>
          <p:nvPr/>
        </p:nvSpPr>
        <p:spPr>
          <a:xfrm>
            <a:off x="8350332" y="3091255"/>
            <a:ext cx="859250" cy="347958"/>
          </a:xfrm>
          <a:prstGeom prst="rect">
            <a:avLst/>
          </a:prstGeom>
          <a:solidFill>
            <a:schemeClr val="bg1"/>
          </a:solidFill>
          <a:ln>
            <a:noFill/>
          </a:ln>
          <a:effectLst>
            <a:outerShdw blurRad="177800" dist="889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altLang="zh-CN" sz="12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Cocos</a:t>
            </a:r>
            <a:endParaRPr lang="zh-CN" altLang="en-US" sz="12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0" name="矩形 109">
            <a:extLst>
              <a:ext uri="{FF2B5EF4-FFF2-40B4-BE49-F238E27FC236}">
                <a16:creationId xmlns:a16="http://schemas.microsoft.com/office/drawing/2014/main" id="{348A94C0-AEE6-4794-ACF8-3928C65F3FF5}"/>
              </a:ext>
            </a:extLst>
          </p:cNvPr>
          <p:cNvSpPr/>
          <p:nvPr/>
        </p:nvSpPr>
        <p:spPr>
          <a:xfrm>
            <a:off x="9402926" y="3079181"/>
            <a:ext cx="859250" cy="347958"/>
          </a:xfrm>
          <a:prstGeom prst="rect">
            <a:avLst/>
          </a:prstGeom>
          <a:solidFill>
            <a:schemeClr val="bg1"/>
          </a:solidFill>
          <a:ln>
            <a:noFill/>
          </a:ln>
          <a:effectLst>
            <a:outerShdw blurRad="177800" dist="889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altLang="zh-CN" sz="12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Cordova</a:t>
            </a:r>
            <a:endParaRPr lang="zh-CN" altLang="en-US" sz="12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1" name="矩形 110">
            <a:extLst>
              <a:ext uri="{FF2B5EF4-FFF2-40B4-BE49-F238E27FC236}">
                <a16:creationId xmlns:a16="http://schemas.microsoft.com/office/drawing/2014/main" id="{A0CC7275-64CF-4E85-A26F-A5E8FFA6B7CB}"/>
              </a:ext>
            </a:extLst>
          </p:cNvPr>
          <p:cNvSpPr/>
          <p:nvPr/>
        </p:nvSpPr>
        <p:spPr>
          <a:xfrm>
            <a:off x="10484655" y="3087317"/>
            <a:ext cx="859250" cy="347958"/>
          </a:xfrm>
          <a:prstGeom prst="rect">
            <a:avLst/>
          </a:prstGeom>
          <a:solidFill>
            <a:schemeClr val="bg1"/>
          </a:solidFill>
          <a:ln>
            <a:noFill/>
          </a:ln>
          <a:effectLst>
            <a:outerShdw blurRad="177800" dist="889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altLang="zh-CN" sz="12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2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文本框 32">
            <a:extLst>
              <a:ext uri="{FF2B5EF4-FFF2-40B4-BE49-F238E27FC236}">
                <a16:creationId xmlns:a16="http://schemas.microsoft.com/office/drawing/2014/main" id="{D354F42D-C024-41FC-B581-91CE27E3A2A7}"/>
              </a:ext>
            </a:extLst>
          </p:cNvPr>
          <p:cNvSpPr txBox="1"/>
          <p:nvPr/>
        </p:nvSpPr>
        <p:spPr>
          <a:xfrm>
            <a:off x="9397229" y="1445442"/>
            <a:ext cx="902811" cy="307777"/>
          </a:xfrm>
          <a:prstGeom prst="rect">
            <a:avLst/>
          </a:prstGeom>
          <a:noFill/>
        </p:spPr>
        <p:txBody>
          <a:bodyPr wrap="none" rtlCol="0">
            <a:spAutoFit/>
          </a:bodyPr>
          <a:lstStyle/>
          <a:p>
            <a:r>
              <a:rPr lang="zh-CN" altLang="en-US" sz="1400" dirty="0">
                <a:latin typeface="微软雅黑" panose="020B0503020204020204" pitchFamily="34" charset="-122"/>
                <a:ea typeface="微软雅黑" panose="020B0503020204020204" pitchFamily="34" charset="-122"/>
              </a:rPr>
              <a:t>三方框架</a:t>
            </a:r>
          </a:p>
        </p:txBody>
      </p:sp>
    </p:spTree>
    <p:extLst>
      <p:ext uri="{BB962C8B-B14F-4D97-AF65-F5344CB8AC3E}">
        <p14:creationId xmlns:p14="http://schemas.microsoft.com/office/powerpoint/2010/main" val="19604297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a:extLst>
              <a:ext uri="{FF2B5EF4-FFF2-40B4-BE49-F238E27FC236}">
                <a16:creationId xmlns:a16="http://schemas.microsoft.com/office/drawing/2014/main" id="{CFAB3E21-681D-4704-B68A-E55E963094A6}"/>
              </a:ext>
            </a:extLst>
          </p:cNvPr>
          <p:cNvSpPr/>
          <p:nvPr/>
        </p:nvSpPr>
        <p:spPr>
          <a:xfrm>
            <a:off x="493426" y="456359"/>
            <a:ext cx="9998250" cy="461665"/>
          </a:xfrm>
          <a:prstGeom prst="rect">
            <a:avLst/>
          </a:prstGeom>
        </p:spPr>
        <p:txBody>
          <a:bodyPr wrap="none">
            <a:spAutoFit/>
          </a:bodyPr>
          <a:lstStyle/>
          <a:p>
            <a:pPr lvl="0"/>
            <a:r>
              <a:rPr kumimoji="0" lang="zh-CN" altLang="en-US" sz="24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覆盖开发者全</a:t>
            </a:r>
            <a:r>
              <a:rPr lang="zh-CN" altLang="en-US" sz="24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旅程的赋能套件，</a:t>
            </a:r>
            <a:r>
              <a:rPr lang="zh-CN" altLang="en-US" sz="2400" b="1" kern="0" spc="125" dirty="0">
                <a:solidFill>
                  <a:srgbClr val="C00000"/>
                </a:solidFill>
                <a:latin typeface="微软雅黑" panose="020B0503020204020204" pitchFamily="34" charset="-122"/>
                <a:ea typeface="微软雅黑" panose="020B0503020204020204" pitchFamily="34" charset="-122"/>
                <a:sym typeface="FZLanTingHeiS-R-GB" panose="02000000000000000000" charset="-122"/>
              </a:rPr>
              <a:t>支持开发者快速具备鸿蒙应用开发能力</a:t>
            </a:r>
            <a:endParaRPr kumimoji="0" lang="zh-CN" altLang="en-US" sz="24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54" name="矩形 53">
            <a:extLst>
              <a:ext uri="{FF2B5EF4-FFF2-40B4-BE49-F238E27FC236}">
                <a16:creationId xmlns:a16="http://schemas.microsoft.com/office/drawing/2014/main" id="{76CAC439-A87E-4289-9281-1D11004F79D3}"/>
              </a:ext>
            </a:extLst>
          </p:cNvPr>
          <p:cNvSpPr/>
          <p:nvPr/>
        </p:nvSpPr>
        <p:spPr>
          <a:xfrm>
            <a:off x="1457144" y="5058748"/>
            <a:ext cx="9277712" cy="1088013"/>
          </a:xfrm>
          <a:prstGeom prst="rect">
            <a:avLst/>
          </a:prstGeom>
          <a:solidFill>
            <a:srgbClr val="FFFFFF"/>
          </a:solidFill>
          <a:ln w="12700" cap="flat" cmpd="sng" algn="ctr">
            <a:solidFill>
              <a:srgbClr val="1F69FF"/>
            </a:solidFill>
            <a:prstDash val="dash"/>
          </a:ln>
          <a:effectLst/>
        </p:spPr>
        <p:txBody>
          <a:bodyPr rtlCol="0" anchor="ctr"/>
          <a:lstStyle/>
          <a:p>
            <a:pPr marL="0" marR="0" lvl="0" indent="0" algn="ctr" defTabSz="913669" eaLnBrk="1" fontAlgn="auto" latinLnBrk="0" hangingPunct="0">
              <a:lnSpc>
                <a:spcPct val="130000"/>
              </a:lnSpc>
              <a:spcBef>
                <a:spcPts val="0"/>
              </a:spcBef>
              <a:spcAft>
                <a:spcPts val="0"/>
              </a:spcAft>
              <a:buClrTx/>
              <a:buSzTx/>
              <a:buFontTx/>
              <a:buNone/>
              <a:tabLst/>
              <a:defRPr/>
            </a:pPr>
            <a:endParaRPr kumimoji="0" lang="zh-CN" altLang="en-US" sz="1400" b="0" i="0" u="none" strike="noStrike" kern="0" cap="none" spc="125"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FZLanTingHeiS-R-GB" panose="02000000000000000000" charset="-122"/>
            </a:endParaRPr>
          </a:p>
        </p:txBody>
      </p:sp>
      <p:sp>
        <p:nvSpPr>
          <p:cNvPr id="55" name="燕尾形 70">
            <a:extLst>
              <a:ext uri="{FF2B5EF4-FFF2-40B4-BE49-F238E27FC236}">
                <a16:creationId xmlns:a16="http://schemas.microsoft.com/office/drawing/2014/main" id="{E0A3DAC1-942E-4E39-B593-CE48909973F2}"/>
              </a:ext>
            </a:extLst>
          </p:cNvPr>
          <p:cNvSpPr/>
          <p:nvPr/>
        </p:nvSpPr>
        <p:spPr>
          <a:xfrm>
            <a:off x="1457144" y="1335757"/>
            <a:ext cx="1626977" cy="492644"/>
          </a:xfrm>
          <a:prstGeom prst="chevron">
            <a:avLst>
              <a:gd name="adj" fmla="val 30645"/>
            </a:avLst>
          </a:prstGeom>
          <a:gradFill>
            <a:gsLst>
              <a:gs pos="0">
                <a:srgbClr val="1F69FF">
                  <a:alpha val="30000"/>
                </a:srgbClr>
              </a:gs>
              <a:gs pos="100000">
                <a:srgbClr val="1F69FF">
                  <a:alpha val="0"/>
                </a:srgbClr>
              </a:gs>
            </a:gsLst>
            <a:lin ang="10800000" scaled="0"/>
          </a:gradFill>
          <a:ln w="6350" cap="flat" cmpd="sng" algn="ctr">
            <a:gradFill>
              <a:gsLst>
                <a:gs pos="0">
                  <a:srgbClr val="1F69FE"/>
                </a:gs>
                <a:gs pos="100000">
                  <a:srgbClr val="1F69FF">
                    <a:alpha val="0"/>
                  </a:srgbClr>
                </a:gs>
              </a:gsLst>
              <a:lin ang="10800000" scaled="0"/>
            </a:gradFill>
            <a:prstDash val="solid"/>
          </a:ln>
          <a:effectLst/>
        </p:spPr>
        <p:txBody>
          <a:bodyPr rtlCol="0" anchor="ctr"/>
          <a:lstStyle/>
          <a:p>
            <a:pPr marL="0" marR="0" lvl="0" indent="0" algn="ctr" defTabSz="348159" eaLnBrk="1" fontAlgn="auto" latinLnBrk="0" hangingPunct="0">
              <a:lnSpc>
                <a:spcPct val="130000"/>
              </a:lnSpc>
              <a:spcBef>
                <a:spcPts val="0"/>
              </a:spcBef>
              <a:spcAft>
                <a:spcPts val="0"/>
              </a:spcAft>
              <a:buClrTx/>
              <a:buSzTx/>
              <a:buFontTx/>
              <a:buNone/>
              <a:tabLst/>
              <a:defRPr/>
            </a:pPr>
            <a:r>
              <a:rPr kumimoji="0" lang="zh-CN" altLang="en-US" sz="1600" b="0" i="0" u="none" strike="noStrike" kern="0" cap="none" spc="125" normalizeH="0" baseline="0" noProof="0" dirty="0">
                <a:ln>
                  <a:noFill/>
                </a:ln>
                <a:solidFill>
                  <a:prstClr val="black"/>
                </a:solidFill>
                <a:effectLst/>
                <a:uLnTx/>
                <a:uFillTx/>
                <a:latin typeface="HarmonyOSHans" panose="00000500000000000000" pitchFamily="2" charset="-122"/>
                <a:ea typeface="HarmonyOSHans" panose="00000500000000000000" pitchFamily="2" charset="-122"/>
                <a:sym typeface="微软雅黑" panose="020B0503020204020204" pitchFamily="34" charset="-122"/>
              </a:rPr>
              <a:t>认识与了解</a:t>
            </a:r>
          </a:p>
        </p:txBody>
      </p:sp>
      <p:sp>
        <p:nvSpPr>
          <p:cNvPr id="56" name="燕尾形 70">
            <a:extLst>
              <a:ext uri="{FF2B5EF4-FFF2-40B4-BE49-F238E27FC236}">
                <a16:creationId xmlns:a16="http://schemas.microsoft.com/office/drawing/2014/main" id="{A8B1340E-D6D4-43FB-A75B-8EA6F8FB7DFE}"/>
              </a:ext>
            </a:extLst>
          </p:cNvPr>
          <p:cNvSpPr/>
          <p:nvPr/>
        </p:nvSpPr>
        <p:spPr>
          <a:xfrm>
            <a:off x="3235264" y="1334448"/>
            <a:ext cx="2463766" cy="495262"/>
          </a:xfrm>
          <a:prstGeom prst="chevron">
            <a:avLst>
              <a:gd name="adj" fmla="val 30645"/>
            </a:avLst>
          </a:prstGeom>
          <a:gradFill>
            <a:gsLst>
              <a:gs pos="0">
                <a:srgbClr val="1F69FF">
                  <a:alpha val="30000"/>
                </a:srgbClr>
              </a:gs>
              <a:gs pos="100000">
                <a:srgbClr val="1F69FF">
                  <a:alpha val="0"/>
                </a:srgbClr>
              </a:gs>
            </a:gsLst>
            <a:lin ang="10800000" scaled="0"/>
          </a:gradFill>
          <a:ln w="6350" cap="flat" cmpd="sng" algn="ctr">
            <a:gradFill>
              <a:gsLst>
                <a:gs pos="0">
                  <a:srgbClr val="1F69FE"/>
                </a:gs>
                <a:gs pos="100000">
                  <a:srgbClr val="1F69FF">
                    <a:alpha val="0"/>
                  </a:srgbClr>
                </a:gs>
              </a:gsLst>
              <a:lin ang="10800000" scaled="0"/>
            </a:gradFill>
            <a:prstDash val="solid"/>
          </a:ln>
          <a:effectLst/>
        </p:spPr>
        <p:txBody>
          <a:bodyPr rtlCol="0" anchor="ctr"/>
          <a:lstStyle/>
          <a:p>
            <a:pPr marL="0" marR="0" lvl="0" indent="0" algn="ctr" defTabSz="348159" eaLnBrk="1" fontAlgn="auto" latinLnBrk="0" hangingPunct="0">
              <a:lnSpc>
                <a:spcPct val="130000"/>
              </a:lnSpc>
              <a:spcBef>
                <a:spcPts val="0"/>
              </a:spcBef>
              <a:spcAft>
                <a:spcPts val="0"/>
              </a:spcAft>
              <a:buClrTx/>
              <a:buSzTx/>
              <a:buFontTx/>
              <a:buNone/>
              <a:tabLst/>
              <a:defRPr/>
            </a:pPr>
            <a:r>
              <a:rPr kumimoji="0" lang="zh-CN" altLang="en-US" sz="1600" b="0" i="0" u="none" strike="noStrike" kern="0" cap="none" spc="125" normalizeH="0" baseline="0" noProof="0" dirty="0">
                <a:ln>
                  <a:noFill/>
                </a:ln>
                <a:solidFill>
                  <a:prstClr val="black"/>
                </a:solidFill>
                <a:effectLst/>
                <a:uLnTx/>
                <a:uFillTx/>
                <a:latin typeface="HarmonyOSHans" panose="00000500000000000000" pitchFamily="2" charset="-122"/>
                <a:ea typeface="HarmonyOSHans" panose="00000500000000000000" pitchFamily="2" charset="-122"/>
                <a:sym typeface="微软雅黑" panose="020B0503020204020204" pitchFamily="34" charset="-122"/>
              </a:rPr>
              <a:t>学习与评估</a:t>
            </a:r>
          </a:p>
        </p:txBody>
      </p:sp>
      <p:sp>
        <p:nvSpPr>
          <p:cNvPr id="57" name="燕尾形 70">
            <a:extLst>
              <a:ext uri="{FF2B5EF4-FFF2-40B4-BE49-F238E27FC236}">
                <a16:creationId xmlns:a16="http://schemas.microsoft.com/office/drawing/2014/main" id="{84FB9C46-D3D7-4D38-871B-D1C6F5FBE107}"/>
              </a:ext>
            </a:extLst>
          </p:cNvPr>
          <p:cNvSpPr/>
          <p:nvPr/>
        </p:nvSpPr>
        <p:spPr>
          <a:xfrm>
            <a:off x="5850174" y="1334448"/>
            <a:ext cx="2560024" cy="495262"/>
          </a:xfrm>
          <a:prstGeom prst="chevron">
            <a:avLst>
              <a:gd name="adj" fmla="val 30645"/>
            </a:avLst>
          </a:prstGeom>
          <a:gradFill>
            <a:gsLst>
              <a:gs pos="0">
                <a:srgbClr val="1F69FF">
                  <a:alpha val="30000"/>
                </a:srgbClr>
              </a:gs>
              <a:gs pos="100000">
                <a:srgbClr val="1F69FF">
                  <a:alpha val="0"/>
                </a:srgbClr>
              </a:gs>
            </a:gsLst>
            <a:lin ang="10800000" scaled="0"/>
          </a:gradFill>
          <a:ln w="6350" cap="flat" cmpd="sng" algn="ctr">
            <a:gradFill>
              <a:gsLst>
                <a:gs pos="0">
                  <a:srgbClr val="1F69FE"/>
                </a:gs>
                <a:gs pos="100000">
                  <a:srgbClr val="1F69FF">
                    <a:alpha val="0"/>
                  </a:srgbClr>
                </a:gs>
              </a:gsLst>
              <a:lin ang="10800000" scaled="0"/>
            </a:gradFill>
            <a:prstDash val="solid"/>
          </a:ln>
          <a:effectLst/>
        </p:spPr>
        <p:txBody>
          <a:bodyPr rtlCol="0" anchor="ctr"/>
          <a:lstStyle/>
          <a:p>
            <a:pPr marL="0" marR="0" lvl="0" indent="0" algn="ctr" defTabSz="348159" eaLnBrk="1" fontAlgn="auto" latinLnBrk="0" hangingPunct="0">
              <a:lnSpc>
                <a:spcPct val="130000"/>
              </a:lnSpc>
              <a:spcBef>
                <a:spcPts val="0"/>
              </a:spcBef>
              <a:spcAft>
                <a:spcPts val="0"/>
              </a:spcAft>
              <a:buClrTx/>
              <a:buSzTx/>
              <a:buFontTx/>
              <a:buNone/>
              <a:tabLst/>
              <a:defRPr/>
            </a:pPr>
            <a:r>
              <a:rPr kumimoji="0" lang="zh-CN" altLang="en-US" sz="1600" b="0" i="0" u="none" strike="noStrike" kern="0" cap="none" spc="125" normalizeH="0" baseline="0" noProof="0" dirty="0">
                <a:ln>
                  <a:noFill/>
                </a:ln>
                <a:solidFill>
                  <a:prstClr val="black"/>
                </a:solidFill>
                <a:effectLst/>
                <a:uLnTx/>
                <a:uFillTx/>
                <a:latin typeface="HarmonyOSHans" panose="00000500000000000000" pitchFamily="2" charset="-122"/>
                <a:ea typeface="HarmonyOSHans" panose="00000500000000000000" pitchFamily="2" charset="-122"/>
                <a:sym typeface="微软雅黑" panose="020B0503020204020204" pitchFamily="34" charset="-122"/>
              </a:rPr>
              <a:t>开发与上架</a:t>
            </a:r>
          </a:p>
        </p:txBody>
      </p:sp>
      <p:sp>
        <p:nvSpPr>
          <p:cNvPr id="58" name="燕尾形 70">
            <a:extLst>
              <a:ext uri="{FF2B5EF4-FFF2-40B4-BE49-F238E27FC236}">
                <a16:creationId xmlns:a16="http://schemas.microsoft.com/office/drawing/2014/main" id="{87868BD1-7186-42FA-9401-6D2F01ED57C5}"/>
              </a:ext>
            </a:extLst>
          </p:cNvPr>
          <p:cNvSpPr/>
          <p:nvPr/>
        </p:nvSpPr>
        <p:spPr>
          <a:xfrm>
            <a:off x="8561341" y="1328624"/>
            <a:ext cx="2173515" cy="506910"/>
          </a:xfrm>
          <a:prstGeom prst="chevron">
            <a:avLst>
              <a:gd name="adj" fmla="val 30645"/>
            </a:avLst>
          </a:prstGeom>
          <a:gradFill>
            <a:gsLst>
              <a:gs pos="0">
                <a:srgbClr val="1F69FF">
                  <a:alpha val="30000"/>
                </a:srgbClr>
              </a:gs>
              <a:gs pos="100000">
                <a:srgbClr val="1F69FF">
                  <a:alpha val="0"/>
                </a:srgbClr>
              </a:gs>
            </a:gsLst>
            <a:lin ang="10800000" scaled="0"/>
          </a:gradFill>
          <a:ln w="6350" cap="flat" cmpd="sng" algn="ctr">
            <a:gradFill>
              <a:gsLst>
                <a:gs pos="0">
                  <a:srgbClr val="1F69FE"/>
                </a:gs>
                <a:gs pos="100000">
                  <a:srgbClr val="1F69FF">
                    <a:alpha val="0"/>
                  </a:srgbClr>
                </a:gs>
              </a:gsLst>
              <a:lin ang="10800000" scaled="0"/>
            </a:gradFill>
            <a:prstDash val="solid"/>
          </a:ln>
          <a:effectLst/>
        </p:spPr>
        <p:txBody>
          <a:bodyPr rtlCol="0" anchor="ctr"/>
          <a:lstStyle/>
          <a:p>
            <a:pPr marL="0" marR="0" lvl="0" indent="0" algn="ctr" defTabSz="348159" eaLnBrk="1" fontAlgn="auto" latinLnBrk="0" hangingPunct="0">
              <a:lnSpc>
                <a:spcPct val="130000"/>
              </a:lnSpc>
              <a:spcBef>
                <a:spcPts val="0"/>
              </a:spcBef>
              <a:spcAft>
                <a:spcPts val="0"/>
              </a:spcAft>
              <a:buClrTx/>
              <a:buSzTx/>
              <a:buFontTx/>
              <a:buNone/>
              <a:tabLst/>
              <a:defRPr/>
            </a:pPr>
            <a:r>
              <a:rPr kumimoji="0" lang="zh-CN" altLang="en-US" sz="1600" b="0" i="0" u="none" strike="noStrike" kern="0" cap="none" spc="125" normalizeH="0" baseline="0" noProof="0" dirty="0">
                <a:ln>
                  <a:noFill/>
                </a:ln>
                <a:solidFill>
                  <a:prstClr val="black"/>
                </a:solidFill>
                <a:effectLst/>
                <a:uLnTx/>
                <a:uFillTx/>
                <a:latin typeface="HarmonyOSHans" panose="00000500000000000000" pitchFamily="2" charset="-122"/>
                <a:ea typeface="HarmonyOSHans" panose="00000500000000000000" pitchFamily="2" charset="-122"/>
                <a:sym typeface="微软雅黑" panose="020B0503020204020204" pitchFamily="34" charset="-122"/>
              </a:rPr>
              <a:t>技术支持</a:t>
            </a:r>
          </a:p>
        </p:txBody>
      </p:sp>
      <p:grpSp>
        <p:nvGrpSpPr>
          <p:cNvPr id="59" name="组合 58">
            <a:extLst>
              <a:ext uri="{FF2B5EF4-FFF2-40B4-BE49-F238E27FC236}">
                <a16:creationId xmlns:a16="http://schemas.microsoft.com/office/drawing/2014/main" id="{08C77B06-F349-4D6A-9AE5-1655A383AF8C}"/>
              </a:ext>
            </a:extLst>
          </p:cNvPr>
          <p:cNvGrpSpPr/>
          <p:nvPr/>
        </p:nvGrpSpPr>
        <p:grpSpPr>
          <a:xfrm>
            <a:off x="1457144" y="2091304"/>
            <a:ext cx="9277712" cy="2812866"/>
            <a:chOff x="1567686" y="1867607"/>
            <a:chExt cx="8036252" cy="2512379"/>
          </a:xfrm>
          <a:solidFill>
            <a:srgbClr val="A9A9A9">
              <a:lumMod val="40000"/>
              <a:lumOff val="60000"/>
            </a:srgbClr>
          </a:solidFill>
        </p:grpSpPr>
        <p:sp>
          <p:nvSpPr>
            <p:cNvPr id="60" name="矩形 59">
              <a:extLst>
                <a:ext uri="{FF2B5EF4-FFF2-40B4-BE49-F238E27FC236}">
                  <a16:creationId xmlns:a16="http://schemas.microsoft.com/office/drawing/2014/main" id="{8D4433C4-B149-45D4-ACA1-313ED2F36DA7}"/>
                </a:ext>
              </a:extLst>
            </p:cNvPr>
            <p:cNvSpPr>
              <a:spLocks/>
            </p:cNvSpPr>
            <p:nvPr/>
          </p:nvSpPr>
          <p:spPr>
            <a:xfrm>
              <a:off x="5345702" y="1873980"/>
              <a:ext cx="2222813" cy="410976"/>
            </a:xfrm>
            <a:prstGeom prst="rect">
              <a:avLst/>
            </a:prstGeom>
            <a:grpFill/>
            <a:ln w="25400" cap="flat" cmpd="sng" algn="ctr">
              <a:noFill/>
              <a:prstDash val="solid"/>
            </a:ln>
            <a:effectLst/>
          </p:spPr>
          <p:txBody>
            <a:bodyPr rtlCol="0" anchor="ctr"/>
            <a:lstStyle/>
            <a:p>
              <a:pPr marL="0" marR="0" lvl="0" indent="0" algn="ctr" defTabSz="913669" eaLnBrk="1" fontAlgn="auto" latinLnBrk="0" hangingPunct="0">
                <a:lnSpc>
                  <a:spcPct val="130000"/>
                </a:lnSpc>
                <a:spcBef>
                  <a:spcPts val="0"/>
                </a:spcBef>
                <a:spcAft>
                  <a:spcPts val="0"/>
                </a:spcAft>
                <a:buClrTx/>
                <a:buSzTx/>
                <a:buFontTx/>
                <a:buNone/>
                <a:tabLst/>
                <a:defRPr/>
              </a:pPr>
              <a:r>
                <a:rPr kumimoji="0" lang="en-US" altLang="zh-CN" sz="1400" b="0" i="0" u="none" strike="noStrike" kern="0" cap="none" spc="125" normalizeH="0" baseline="0" noProof="0" dirty="0">
                  <a:ln>
                    <a:noFill/>
                  </a:ln>
                  <a:solidFill>
                    <a:srgbClr val="000000"/>
                  </a:solidFill>
                  <a:effectLst/>
                  <a:uLnTx/>
                  <a:uFillTx/>
                  <a:latin typeface="HarmonyOSHans" panose="00000500000000000000" pitchFamily="2" charset="-122"/>
                  <a:ea typeface="HarmonyOSHans" panose="00000500000000000000" pitchFamily="2" charset="-122"/>
                  <a:sym typeface="微软雅黑" panose="020B0503020204020204" pitchFamily="34" charset="-122"/>
                </a:rPr>
                <a:t>UX</a:t>
              </a:r>
              <a:r>
                <a:rPr kumimoji="0" lang="zh-CN" altLang="en-US" sz="1400" b="0" i="0" u="none" strike="noStrike" kern="0" cap="none" spc="125" normalizeH="0" baseline="0" noProof="0" dirty="0">
                  <a:ln>
                    <a:noFill/>
                  </a:ln>
                  <a:solidFill>
                    <a:srgbClr val="000000"/>
                  </a:solidFill>
                  <a:effectLst/>
                  <a:uLnTx/>
                  <a:uFillTx/>
                  <a:latin typeface="HarmonyOSHans" panose="00000500000000000000" pitchFamily="2" charset="-122"/>
                  <a:ea typeface="HarmonyOSHans" panose="00000500000000000000" pitchFamily="2" charset="-122"/>
                  <a:sym typeface="微软雅黑" panose="020B0503020204020204" pitchFamily="34" charset="-122"/>
                </a:rPr>
                <a:t>设计资源与指南</a:t>
              </a:r>
              <a:endParaRPr kumimoji="0" lang="en-US" altLang="zh-CN" sz="1400" b="0" i="0" u="none" strike="noStrike" kern="0" cap="none" spc="125" normalizeH="0" baseline="0" noProof="0" dirty="0">
                <a:ln>
                  <a:noFill/>
                </a:ln>
                <a:solidFill>
                  <a:srgbClr val="000000"/>
                </a:solidFill>
                <a:effectLst/>
                <a:uLnTx/>
                <a:uFillTx/>
                <a:latin typeface="HarmonyOSHans" panose="00000500000000000000" pitchFamily="2" charset="-122"/>
                <a:ea typeface="HarmonyOSHans" panose="00000500000000000000" pitchFamily="2" charset="-122"/>
                <a:sym typeface="微软雅黑" panose="020B0503020204020204" pitchFamily="34" charset="-122"/>
              </a:endParaRPr>
            </a:p>
          </p:txBody>
        </p:sp>
        <p:sp>
          <p:nvSpPr>
            <p:cNvPr id="61" name="矩形 60">
              <a:extLst>
                <a:ext uri="{FF2B5EF4-FFF2-40B4-BE49-F238E27FC236}">
                  <a16:creationId xmlns:a16="http://schemas.microsoft.com/office/drawing/2014/main" id="{BF81C6C2-D8C9-4646-B084-840FF1DB89C9}"/>
                </a:ext>
              </a:extLst>
            </p:cNvPr>
            <p:cNvSpPr>
              <a:spLocks/>
            </p:cNvSpPr>
            <p:nvPr/>
          </p:nvSpPr>
          <p:spPr>
            <a:xfrm>
              <a:off x="5361585" y="2419914"/>
              <a:ext cx="2222813" cy="410976"/>
            </a:xfrm>
            <a:prstGeom prst="rect">
              <a:avLst/>
            </a:prstGeom>
            <a:grpFill/>
            <a:ln w="25400" cap="flat" cmpd="sng" algn="ctr">
              <a:noFill/>
              <a:prstDash val="solid"/>
            </a:ln>
            <a:effectLst/>
          </p:spPr>
          <p:txBody>
            <a:bodyPr rtlCol="0" anchor="ctr"/>
            <a:lstStyle/>
            <a:p>
              <a:pPr marL="0" marR="0" lvl="0" indent="0" algn="ctr" defTabSz="913669" eaLnBrk="1" fontAlgn="auto" latinLnBrk="0" hangingPunct="0">
                <a:lnSpc>
                  <a:spcPct val="130000"/>
                </a:lnSpc>
                <a:spcBef>
                  <a:spcPts val="0"/>
                </a:spcBef>
                <a:spcAft>
                  <a:spcPts val="0"/>
                </a:spcAft>
                <a:buClrTx/>
                <a:buSzTx/>
                <a:buFontTx/>
                <a:buNone/>
                <a:tabLst/>
                <a:defRPr/>
              </a:pPr>
              <a:r>
                <a:rPr kumimoji="0" lang="en-US" altLang="zh-CN" sz="1400" b="0" i="0" u="none" strike="noStrike" kern="0" cap="none" spc="125" normalizeH="0" baseline="0" noProof="0" dirty="0">
                  <a:ln>
                    <a:noFill/>
                  </a:ln>
                  <a:solidFill>
                    <a:srgbClr val="000000"/>
                  </a:solidFill>
                  <a:effectLst/>
                  <a:uLnTx/>
                  <a:uFillTx/>
                  <a:latin typeface="HarmonyOSHans" panose="00000500000000000000" pitchFamily="2" charset="-122"/>
                  <a:ea typeface="HarmonyOSHans" panose="00000500000000000000" pitchFamily="2" charset="-122"/>
                  <a:sym typeface="微软雅黑" panose="020B0503020204020204" pitchFamily="34" charset="-122"/>
                </a:rPr>
                <a:t>API </a:t>
              </a:r>
              <a:r>
                <a:rPr kumimoji="0" lang="zh-CN" altLang="en-US" sz="1400" b="0" i="0" u="none" strike="noStrike" kern="0" cap="none" spc="125" normalizeH="0" baseline="0" noProof="0" dirty="0">
                  <a:ln>
                    <a:noFill/>
                  </a:ln>
                  <a:solidFill>
                    <a:srgbClr val="000000"/>
                  </a:solidFill>
                  <a:effectLst/>
                  <a:uLnTx/>
                  <a:uFillTx/>
                  <a:latin typeface="HarmonyOSHans" panose="00000500000000000000" pitchFamily="2" charset="-122"/>
                  <a:ea typeface="HarmonyOSHans" panose="00000500000000000000" pitchFamily="2" charset="-122"/>
                  <a:sym typeface="微软雅黑" panose="020B0503020204020204" pitchFamily="34" charset="-122"/>
                </a:rPr>
                <a:t>参考</a:t>
              </a:r>
              <a:endParaRPr kumimoji="0" lang="en-US" altLang="zh-CN" sz="1400" b="0" i="0" u="none" strike="noStrike" kern="0" cap="none" spc="125" normalizeH="0" baseline="0" noProof="0" dirty="0">
                <a:ln>
                  <a:noFill/>
                </a:ln>
                <a:solidFill>
                  <a:srgbClr val="000000"/>
                </a:solidFill>
                <a:effectLst/>
                <a:uLnTx/>
                <a:uFillTx/>
                <a:latin typeface="HarmonyOSHans" panose="00000500000000000000" pitchFamily="2" charset="-122"/>
                <a:ea typeface="HarmonyOSHans" panose="00000500000000000000" pitchFamily="2" charset="-122"/>
                <a:sym typeface="微软雅黑" panose="020B0503020204020204" pitchFamily="34" charset="-122"/>
              </a:endParaRPr>
            </a:p>
          </p:txBody>
        </p:sp>
        <p:sp>
          <p:nvSpPr>
            <p:cNvPr id="62" name="矩形 61">
              <a:extLst>
                <a:ext uri="{FF2B5EF4-FFF2-40B4-BE49-F238E27FC236}">
                  <a16:creationId xmlns:a16="http://schemas.microsoft.com/office/drawing/2014/main" id="{62549ECA-DC6E-4CBD-9E05-2E3FA4A19C84}"/>
                </a:ext>
              </a:extLst>
            </p:cNvPr>
            <p:cNvSpPr>
              <a:spLocks/>
            </p:cNvSpPr>
            <p:nvPr/>
          </p:nvSpPr>
          <p:spPr>
            <a:xfrm>
              <a:off x="5361585" y="2908025"/>
              <a:ext cx="2222814" cy="410976"/>
            </a:xfrm>
            <a:prstGeom prst="rect">
              <a:avLst/>
            </a:prstGeom>
            <a:grpFill/>
            <a:ln w="25400" cap="flat" cmpd="sng" algn="ctr">
              <a:noFill/>
              <a:prstDash val="solid"/>
            </a:ln>
            <a:effectLst/>
          </p:spPr>
          <p:txBody>
            <a:bodyPr rtlCol="0" anchor="ctr"/>
            <a:lstStyle/>
            <a:p>
              <a:pPr marL="0" marR="0" lvl="0" indent="0" algn="ctr" defTabSz="913669" eaLnBrk="1" fontAlgn="auto" latinLnBrk="0" hangingPunct="0">
                <a:lnSpc>
                  <a:spcPct val="130000"/>
                </a:lnSpc>
                <a:spcBef>
                  <a:spcPts val="0"/>
                </a:spcBef>
                <a:spcAft>
                  <a:spcPts val="0"/>
                </a:spcAft>
                <a:buClrTx/>
                <a:buSzTx/>
                <a:buFontTx/>
                <a:buNone/>
                <a:tabLst/>
                <a:defRPr/>
              </a:pPr>
              <a:r>
                <a:rPr kumimoji="0" lang="en-US" altLang="zh-CN" sz="1400" b="0" i="0" u="none" strike="noStrike" kern="0" cap="none" spc="125" normalizeH="0" baseline="0" noProof="0" dirty="0">
                  <a:ln>
                    <a:noFill/>
                  </a:ln>
                  <a:solidFill>
                    <a:srgbClr val="000000"/>
                  </a:solidFill>
                  <a:effectLst/>
                  <a:uLnTx/>
                  <a:uFillTx/>
                  <a:latin typeface="HarmonyOSHans" panose="00000500000000000000" pitchFamily="2" charset="-122"/>
                  <a:ea typeface="HarmonyOSHans" panose="00000500000000000000" pitchFamily="2" charset="-122"/>
                  <a:sym typeface="微软雅黑" panose="020B0503020204020204" pitchFamily="34" charset="-122"/>
                </a:rPr>
                <a:t>Sample Code</a:t>
              </a:r>
            </a:p>
          </p:txBody>
        </p:sp>
        <p:sp>
          <p:nvSpPr>
            <p:cNvPr id="63" name="矩形 62">
              <a:extLst>
                <a:ext uri="{FF2B5EF4-FFF2-40B4-BE49-F238E27FC236}">
                  <a16:creationId xmlns:a16="http://schemas.microsoft.com/office/drawing/2014/main" id="{271DB475-2F93-4AA2-9EC5-D038E0289DD1}"/>
                </a:ext>
              </a:extLst>
            </p:cNvPr>
            <p:cNvSpPr>
              <a:spLocks/>
            </p:cNvSpPr>
            <p:nvPr/>
          </p:nvSpPr>
          <p:spPr>
            <a:xfrm>
              <a:off x="7719715" y="1867608"/>
              <a:ext cx="1884223" cy="2047306"/>
            </a:xfrm>
            <a:prstGeom prst="rect">
              <a:avLst/>
            </a:prstGeom>
            <a:grpFill/>
            <a:ln w="25400" cap="flat" cmpd="sng" algn="ctr">
              <a:noFill/>
              <a:prstDash val="solid"/>
            </a:ln>
            <a:effectLst/>
          </p:spPr>
          <p:txBody>
            <a:bodyPr rtlCol="0" anchor="ctr"/>
            <a:lstStyle/>
            <a:p>
              <a:pPr marL="0" marR="0" lvl="0" indent="0" algn="ctr" defTabSz="913669" eaLnBrk="1" fontAlgn="auto" latinLnBrk="0" hangingPunct="0">
                <a:lnSpc>
                  <a:spcPct val="130000"/>
                </a:lnSpc>
                <a:spcBef>
                  <a:spcPts val="0"/>
                </a:spcBef>
                <a:spcAft>
                  <a:spcPts val="0"/>
                </a:spcAft>
                <a:buClrTx/>
                <a:buSzTx/>
                <a:buFontTx/>
                <a:buNone/>
                <a:tabLst/>
                <a:defRPr/>
              </a:pPr>
              <a:r>
                <a:rPr kumimoji="0" lang="en-US" altLang="zh-CN" sz="1400" b="0" i="0" u="none" strike="noStrike" kern="0" cap="none" spc="125" normalizeH="0" baseline="0" noProof="0" dirty="0">
                  <a:ln>
                    <a:noFill/>
                  </a:ln>
                  <a:solidFill>
                    <a:srgbClr val="000000"/>
                  </a:solidFill>
                  <a:effectLst/>
                  <a:uLnTx/>
                  <a:uFillTx/>
                  <a:latin typeface="HarmonyOSHans" panose="00000500000000000000" pitchFamily="2" charset="-122"/>
                  <a:ea typeface="HarmonyOSHans" panose="00000500000000000000" pitchFamily="2" charset="-122"/>
                  <a:sym typeface="微软雅黑" panose="020B0503020204020204" pitchFamily="34" charset="-122"/>
                </a:rPr>
                <a:t>FAQ</a:t>
              </a:r>
            </a:p>
          </p:txBody>
        </p:sp>
        <p:sp>
          <p:nvSpPr>
            <p:cNvPr id="64" name="矩形 63">
              <a:extLst>
                <a:ext uri="{FF2B5EF4-FFF2-40B4-BE49-F238E27FC236}">
                  <a16:creationId xmlns:a16="http://schemas.microsoft.com/office/drawing/2014/main" id="{2A592F5C-3FAC-486F-9134-6D717C27DCEA}"/>
                </a:ext>
              </a:extLst>
            </p:cNvPr>
            <p:cNvSpPr>
              <a:spLocks/>
            </p:cNvSpPr>
            <p:nvPr/>
          </p:nvSpPr>
          <p:spPr>
            <a:xfrm>
              <a:off x="3068817" y="1870471"/>
              <a:ext cx="2134088" cy="410976"/>
            </a:xfrm>
            <a:prstGeom prst="rect">
              <a:avLst/>
            </a:prstGeom>
            <a:grpFill/>
            <a:ln w="25400" cap="flat" cmpd="sng" algn="ctr">
              <a:noFill/>
              <a:prstDash val="solid"/>
            </a:ln>
            <a:effectLst/>
          </p:spPr>
          <p:txBody>
            <a:bodyPr rtlCol="0" anchor="ctr"/>
            <a:lstStyle/>
            <a:p>
              <a:pPr marL="0" marR="0" lvl="0" indent="0" algn="ctr" defTabSz="913669" eaLnBrk="1" fontAlgn="auto" latinLnBrk="0" hangingPunct="0">
                <a:lnSpc>
                  <a:spcPct val="130000"/>
                </a:lnSpc>
                <a:spcBef>
                  <a:spcPts val="0"/>
                </a:spcBef>
                <a:spcAft>
                  <a:spcPts val="0"/>
                </a:spcAft>
                <a:buClrTx/>
                <a:buSzTx/>
                <a:buFontTx/>
                <a:buNone/>
                <a:tabLst/>
                <a:defRPr/>
              </a:pPr>
              <a:r>
                <a:rPr kumimoji="0" lang="en-US" altLang="zh-CN" sz="1400" b="0" i="0" u="none" strike="noStrike" kern="0" cap="none" spc="125" normalizeH="0" baseline="0" noProof="0" dirty="0">
                  <a:ln>
                    <a:noFill/>
                  </a:ln>
                  <a:solidFill>
                    <a:srgbClr val="000000"/>
                  </a:solidFill>
                  <a:effectLst/>
                  <a:uLnTx/>
                  <a:uFillTx/>
                  <a:latin typeface="HarmonyOSHans" panose="00000500000000000000" pitchFamily="2" charset="-122"/>
                  <a:ea typeface="HarmonyOSHans" panose="00000500000000000000" pitchFamily="2" charset="-122"/>
                  <a:sym typeface="微软雅黑" panose="020B0503020204020204" pitchFamily="34" charset="-122"/>
                </a:rPr>
                <a:t>Codelabs</a:t>
              </a:r>
            </a:p>
          </p:txBody>
        </p:sp>
        <p:sp>
          <p:nvSpPr>
            <p:cNvPr id="65" name="矩形 64">
              <a:extLst>
                <a:ext uri="{FF2B5EF4-FFF2-40B4-BE49-F238E27FC236}">
                  <a16:creationId xmlns:a16="http://schemas.microsoft.com/office/drawing/2014/main" id="{B9146A7D-61F4-4B2A-ACEC-D2D6E6465A5B}"/>
                </a:ext>
              </a:extLst>
            </p:cNvPr>
            <p:cNvSpPr>
              <a:spLocks/>
            </p:cNvSpPr>
            <p:nvPr/>
          </p:nvSpPr>
          <p:spPr>
            <a:xfrm>
              <a:off x="1567686" y="1867607"/>
              <a:ext cx="1346194" cy="2491382"/>
            </a:xfrm>
            <a:prstGeom prst="rect">
              <a:avLst/>
            </a:prstGeom>
            <a:grpFill/>
            <a:ln w="25400" cap="flat" cmpd="sng" algn="ctr">
              <a:noFill/>
              <a:prstDash val="solid"/>
            </a:ln>
            <a:effectLst/>
          </p:spPr>
          <p:txBody>
            <a:bodyPr rtlCol="0" anchor="ctr"/>
            <a:lstStyle/>
            <a:p>
              <a:pPr marL="0" marR="0" lvl="0" indent="0" algn="ctr" defTabSz="913669" eaLnBrk="1" fontAlgn="auto" latinLnBrk="0" hangingPunct="0">
                <a:lnSpc>
                  <a:spcPct val="130000"/>
                </a:lnSpc>
                <a:spcBef>
                  <a:spcPts val="0"/>
                </a:spcBef>
                <a:spcAft>
                  <a:spcPts val="0"/>
                </a:spcAft>
                <a:buClrTx/>
                <a:buSzTx/>
                <a:buFontTx/>
                <a:buNone/>
                <a:tabLst/>
                <a:defRPr/>
              </a:pPr>
              <a:r>
                <a:rPr kumimoji="0" lang="zh-CN" altLang="en-US" sz="1400" b="0" i="0" u="none" strike="noStrike" kern="0" cap="none" spc="125" normalizeH="0" baseline="0" noProof="0" dirty="0">
                  <a:ln>
                    <a:noFill/>
                  </a:ln>
                  <a:solidFill>
                    <a:srgbClr val="000000"/>
                  </a:solidFill>
                  <a:effectLst/>
                  <a:uLnTx/>
                  <a:uFillTx/>
                  <a:latin typeface="HarmonyOSHans" panose="00000500000000000000" pitchFamily="2" charset="-122"/>
                  <a:ea typeface="HarmonyOSHans" panose="00000500000000000000" pitchFamily="2" charset="-122"/>
                  <a:sym typeface="微软雅黑" panose="020B0503020204020204" pitchFamily="34" charset="-122"/>
                </a:rPr>
                <a:t>开发者官网</a:t>
              </a:r>
              <a:endParaRPr kumimoji="0" lang="en-US" altLang="zh-CN" sz="1400" b="0" i="0" u="none" strike="noStrike" kern="0" cap="none" spc="125" normalizeH="0" baseline="0" noProof="0" dirty="0">
                <a:ln>
                  <a:noFill/>
                </a:ln>
                <a:solidFill>
                  <a:srgbClr val="000000"/>
                </a:solidFill>
                <a:effectLst/>
                <a:uLnTx/>
                <a:uFillTx/>
                <a:latin typeface="HarmonyOSHans" panose="00000500000000000000" pitchFamily="2" charset="-122"/>
                <a:ea typeface="HarmonyOSHans" panose="00000500000000000000" pitchFamily="2" charset="-122"/>
                <a:sym typeface="微软雅黑" panose="020B0503020204020204" pitchFamily="34" charset="-122"/>
              </a:endParaRPr>
            </a:p>
            <a:p>
              <a:pPr marL="0" marR="0" lvl="0" indent="0" algn="ctr" defTabSz="913669" eaLnBrk="1" fontAlgn="auto" latinLnBrk="0" hangingPunct="0">
                <a:lnSpc>
                  <a:spcPct val="130000"/>
                </a:lnSpc>
                <a:spcBef>
                  <a:spcPts val="0"/>
                </a:spcBef>
                <a:spcAft>
                  <a:spcPts val="0"/>
                </a:spcAft>
                <a:buClrTx/>
                <a:buSzTx/>
                <a:buFontTx/>
                <a:buNone/>
                <a:tabLst/>
                <a:defRPr/>
              </a:pPr>
              <a:r>
                <a:rPr kumimoji="0" lang="zh-CN" altLang="en-US" sz="1400" b="0" i="0" u="none" strike="noStrike" kern="0" cap="none" spc="125" normalizeH="0" baseline="0" noProof="0" dirty="0">
                  <a:ln>
                    <a:noFill/>
                  </a:ln>
                  <a:solidFill>
                    <a:srgbClr val="000000"/>
                  </a:solidFill>
                  <a:effectLst/>
                  <a:uLnTx/>
                  <a:uFillTx/>
                  <a:latin typeface="HarmonyOSHans" panose="00000500000000000000" pitchFamily="2" charset="-122"/>
                  <a:ea typeface="HarmonyOSHans" panose="00000500000000000000" pitchFamily="2" charset="-122"/>
                  <a:sym typeface="微软雅黑" panose="020B0503020204020204" pitchFamily="34" charset="-122"/>
                </a:rPr>
                <a:t>白皮书</a:t>
              </a:r>
              <a:endParaRPr kumimoji="0" lang="en-US" altLang="zh-CN" sz="1400" b="0" i="0" u="none" strike="noStrike" kern="0" cap="none" spc="125" normalizeH="0" baseline="0" noProof="0" dirty="0">
                <a:ln>
                  <a:noFill/>
                </a:ln>
                <a:solidFill>
                  <a:srgbClr val="000000"/>
                </a:solidFill>
                <a:effectLst/>
                <a:uLnTx/>
                <a:uFillTx/>
                <a:latin typeface="HarmonyOSHans" panose="00000500000000000000" pitchFamily="2" charset="-122"/>
                <a:ea typeface="HarmonyOSHans" panose="00000500000000000000" pitchFamily="2" charset="-122"/>
                <a:sym typeface="微软雅黑" panose="020B0503020204020204" pitchFamily="34" charset="-122"/>
              </a:endParaRPr>
            </a:p>
          </p:txBody>
        </p:sp>
        <p:sp>
          <p:nvSpPr>
            <p:cNvPr id="66" name="矩形 65">
              <a:extLst>
                <a:ext uri="{FF2B5EF4-FFF2-40B4-BE49-F238E27FC236}">
                  <a16:creationId xmlns:a16="http://schemas.microsoft.com/office/drawing/2014/main" id="{5E228602-080B-4C9A-82C5-F57E4A9136A0}"/>
                </a:ext>
              </a:extLst>
            </p:cNvPr>
            <p:cNvSpPr>
              <a:spLocks/>
            </p:cNvSpPr>
            <p:nvPr/>
          </p:nvSpPr>
          <p:spPr>
            <a:xfrm>
              <a:off x="3060415" y="3470989"/>
              <a:ext cx="4523983" cy="411137"/>
            </a:xfrm>
            <a:prstGeom prst="rect">
              <a:avLst/>
            </a:prstGeom>
            <a:grpFill/>
            <a:ln w="25400" cap="flat" cmpd="sng" algn="ctr">
              <a:noFill/>
              <a:prstDash val="solid"/>
            </a:ln>
            <a:effectLst/>
          </p:spPr>
          <p:txBody>
            <a:bodyPr rtlCol="0" anchor="ctr"/>
            <a:lstStyle/>
            <a:p>
              <a:pPr marL="0" marR="0" lvl="0" indent="0" algn="ctr" defTabSz="913669" eaLnBrk="1" fontAlgn="auto" latinLnBrk="0" hangingPunct="0">
                <a:lnSpc>
                  <a:spcPct val="130000"/>
                </a:lnSpc>
                <a:spcBef>
                  <a:spcPts val="0"/>
                </a:spcBef>
                <a:spcAft>
                  <a:spcPts val="0"/>
                </a:spcAft>
                <a:buClrTx/>
                <a:buSzTx/>
                <a:buFontTx/>
                <a:buNone/>
                <a:tabLst/>
                <a:defRPr/>
              </a:pPr>
              <a:r>
                <a:rPr kumimoji="0" lang="zh-CN" altLang="en-US" sz="1400" b="0" i="0" u="none" strike="noStrike" kern="0" cap="none" spc="125" normalizeH="0" baseline="0" noProof="0" dirty="0">
                  <a:ln>
                    <a:noFill/>
                  </a:ln>
                  <a:solidFill>
                    <a:srgbClr val="000000"/>
                  </a:solidFill>
                  <a:effectLst/>
                  <a:uLnTx/>
                  <a:uFillTx/>
                  <a:latin typeface="HarmonyOSHans" panose="00000500000000000000" pitchFamily="2" charset="-122"/>
                  <a:ea typeface="HarmonyOSHans" panose="00000500000000000000" pitchFamily="2" charset="-122"/>
                  <a:sym typeface="微软雅黑" panose="020B0503020204020204" pitchFamily="34" charset="-122"/>
                </a:rPr>
                <a:t>开发、测试、上架指南</a:t>
              </a:r>
              <a:endParaRPr kumimoji="0" lang="en-US" altLang="zh-CN" sz="1400" b="0" i="0" u="none" strike="noStrike" kern="0" cap="none" spc="125" normalizeH="0" baseline="0" noProof="0" dirty="0">
                <a:ln>
                  <a:noFill/>
                </a:ln>
                <a:solidFill>
                  <a:srgbClr val="000000"/>
                </a:solidFill>
                <a:effectLst/>
                <a:uLnTx/>
                <a:uFillTx/>
                <a:latin typeface="HarmonyOSHans" panose="00000500000000000000" pitchFamily="2" charset="-122"/>
                <a:ea typeface="HarmonyOSHans" panose="00000500000000000000" pitchFamily="2" charset="-122"/>
                <a:sym typeface="微软雅黑" panose="020B0503020204020204" pitchFamily="34" charset="-122"/>
              </a:endParaRPr>
            </a:p>
          </p:txBody>
        </p:sp>
        <p:sp>
          <p:nvSpPr>
            <p:cNvPr id="67" name="矩形 66">
              <a:extLst>
                <a:ext uri="{FF2B5EF4-FFF2-40B4-BE49-F238E27FC236}">
                  <a16:creationId xmlns:a16="http://schemas.microsoft.com/office/drawing/2014/main" id="{8A35137F-0A2C-476A-BE4F-6EC3AD2A638F}"/>
                </a:ext>
              </a:extLst>
            </p:cNvPr>
            <p:cNvSpPr>
              <a:spLocks/>
            </p:cNvSpPr>
            <p:nvPr/>
          </p:nvSpPr>
          <p:spPr>
            <a:xfrm>
              <a:off x="3060415" y="2402982"/>
              <a:ext cx="2134087" cy="410976"/>
            </a:xfrm>
            <a:prstGeom prst="rect">
              <a:avLst/>
            </a:prstGeom>
            <a:grpFill/>
            <a:ln w="25400" cap="flat" cmpd="sng" algn="ctr">
              <a:noFill/>
              <a:prstDash val="solid"/>
            </a:ln>
            <a:effectLst/>
          </p:spPr>
          <p:txBody>
            <a:bodyPr rtlCol="0" anchor="ctr"/>
            <a:lstStyle/>
            <a:p>
              <a:pPr marL="0" marR="0" lvl="0" indent="0" algn="ctr" defTabSz="913669" eaLnBrk="1" fontAlgn="auto" latinLnBrk="0" hangingPunct="0">
                <a:lnSpc>
                  <a:spcPct val="130000"/>
                </a:lnSpc>
                <a:spcBef>
                  <a:spcPts val="0"/>
                </a:spcBef>
                <a:spcAft>
                  <a:spcPts val="0"/>
                </a:spcAft>
                <a:buClrTx/>
                <a:buSzTx/>
                <a:buFontTx/>
                <a:buNone/>
                <a:tabLst/>
                <a:defRPr/>
              </a:pPr>
              <a:r>
                <a:rPr kumimoji="0" lang="zh-CN" altLang="en-US" sz="1400" b="0" i="0" u="none" strike="noStrike" kern="0" cap="none" spc="125" normalizeH="0" baseline="0" noProof="0" dirty="0">
                  <a:ln>
                    <a:noFill/>
                  </a:ln>
                  <a:solidFill>
                    <a:srgbClr val="000000"/>
                  </a:solidFill>
                  <a:effectLst/>
                  <a:uLnTx/>
                  <a:uFillTx/>
                  <a:latin typeface="HarmonyOSHans" panose="00000500000000000000" pitchFamily="2" charset="-122"/>
                  <a:ea typeface="HarmonyOSHans" panose="00000500000000000000" pitchFamily="2" charset="-122"/>
                  <a:sym typeface="微软雅黑" panose="020B0503020204020204" pitchFamily="34" charset="-122"/>
                </a:rPr>
                <a:t>视频课程</a:t>
              </a:r>
              <a:endParaRPr kumimoji="0" lang="en-US" altLang="zh-CN" sz="1400" b="0" i="0" u="none" strike="noStrike" kern="0" cap="none" spc="125" normalizeH="0" baseline="0" noProof="0" dirty="0">
                <a:ln>
                  <a:noFill/>
                </a:ln>
                <a:solidFill>
                  <a:srgbClr val="000000"/>
                </a:solidFill>
                <a:effectLst/>
                <a:uLnTx/>
                <a:uFillTx/>
                <a:latin typeface="HarmonyOSHans" panose="00000500000000000000" pitchFamily="2" charset="-122"/>
                <a:ea typeface="HarmonyOSHans" panose="00000500000000000000" pitchFamily="2" charset="-122"/>
                <a:sym typeface="微软雅黑" panose="020B0503020204020204" pitchFamily="34" charset="-122"/>
              </a:endParaRPr>
            </a:p>
          </p:txBody>
        </p:sp>
        <p:sp>
          <p:nvSpPr>
            <p:cNvPr id="68" name="矩形 67">
              <a:extLst>
                <a:ext uri="{FF2B5EF4-FFF2-40B4-BE49-F238E27FC236}">
                  <a16:creationId xmlns:a16="http://schemas.microsoft.com/office/drawing/2014/main" id="{84B54493-5D28-4530-89BB-4223128EC5CF}"/>
                </a:ext>
              </a:extLst>
            </p:cNvPr>
            <p:cNvSpPr>
              <a:spLocks/>
            </p:cNvSpPr>
            <p:nvPr/>
          </p:nvSpPr>
          <p:spPr>
            <a:xfrm>
              <a:off x="3060414" y="2927126"/>
              <a:ext cx="2134088" cy="410976"/>
            </a:xfrm>
            <a:prstGeom prst="rect">
              <a:avLst/>
            </a:prstGeom>
            <a:grpFill/>
            <a:ln w="25400" cap="flat" cmpd="sng" algn="ctr">
              <a:noFill/>
              <a:prstDash val="solid"/>
            </a:ln>
            <a:effectLst/>
          </p:spPr>
          <p:txBody>
            <a:bodyPr rtlCol="0" anchor="ctr"/>
            <a:lstStyle/>
            <a:p>
              <a:pPr marL="0" marR="0" lvl="0" indent="0" algn="ctr" defTabSz="913669" eaLnBrk="1" fontAlgn="auto" latinLnBrk="0" hangingPunct="0">
                <a:lnSpc>
                  <a:spcPct val="130000"/>
                </a:lnSpc>
                <a:spcBef>
                  <a:spcPts val="0"/>
                </a:spcBef>
                <a:spcAft>
                  <a:spcPts val="0"/>
                </a:spcAft>
                <a:buClrTx/>
                <a:buSzTx/>
                <a:buFontTx/>
                <a:buNone/>
                <a:tabLst/>
                <a:defRPr/>
              </a:pPr>
              <a:r>
                <a:rPr kumimoji="0" lang="zh-CN" altLang="en-US" sz="1400" b="0" i="0" u="none" strike="noStrike" kern="0" cap="none" spc="125" normalizeH="0" baseline="0" noProof="0" dirty="0">
                  <a:ln>
                    <a:noFill/>
                  </a:ln>
                  <a:solidFill>
                    <a:srgbClr val="000000"/>
                  </a:solidFill>
                  <a:effectLst/>
                  <a:uLnTx/>
                  <a:uFillTx/>
                  <a:latin typeface="HarmonyOSHans" panose="00000500000000000000" pitchFamily="2" charset="-122"/>
                  <a:ea typeface="HarmonyOSHans" panose="00000500000000000000" pitchFamily="2" charset="-122"/>
                  <a:sym typeface="微软雅黑" panose="020B0503020204020204" pitchFamily="34" charset="-122"/>
                </a:rPr>
                <a:t>技术文章（最佳实践）</a:t>
              </a:r>
              <a:endParaRPr kumimoji="0" lang="en-US" altLang="zh-CN" sz="1400" b="0" i="0" u="none" strike="noStrike" kern="0" cap="none" spc="125" normalizeH="0" baseline="0" noProof="0" dirty="0">
                <a:ln>
                  <a:noFill/>
                </a:ln>
                <a:solidFill>
                  <a:srgbClr val="000000"/>
                </a:solidFill>
                <a:effectLst/>
                <a:uLnTx/>
                <a:uFillTx/>
                <a:latin typeface="HarmonyOSHans" panose="00000500000000000000" pitchFamily="2" charset="-122"/>
                <a:ea typeface="HarmonyOSHans" panose="00000500000000000000" pitchFamily="2" charset="-122"/>
                <a:sym typeface="微软雅黑" panose="020B0503020204020204" pitchFamily="34" charset="-122"/>
              </a:endParaRPr>
            </a:p>
          </p:txBody>
        </p:sp>
        <p:sp>
          <p:nvSpPr>
            <p:cNvPr id="69" name="矩形 68">
              <a:extLst>
                <a:ext uri="{FF2B5EF4-FFF2-40B4-BE49-F238E27FC236}">
                  <a16:creationId xmlns:a16="http://schemas.microsoft.com/office/drawing/2014/main" id="{1FD356AE-B20E-4108-A53D-56AA0F8D1778}"/>
                </a:ext>
              </a:extLst>
            </p:cNvPr>
            <p:cNvSpPr>
              <a:spLocks/>
            </p:cNvSpPr>
            <p:nvPr/>
          </p:nvSpPr>
          <p:spPr>
            <a:xfrm>
              <a:off x="3060415" y="3968850"/>
              <a:ext cx="6543523" cy="411136"/>
            </a:xfrm>
            <a:prstGeom prst="rect">
              <a:avLst/>
            </a:prstGeom>
            <a:grpFill/>
            <a:ln w="25400" cap="flat" cmpd="sng" algn="ctr">
              <a:noFill/>
              <a:prstDash val="solid"/>
            </a:ln>
            <a:effectLst/>
          </p:spPr>
          <p:txBody>
            <a:bodyPr rtlCol="0" anchor="ctr"/>
            <a:lstStyle/>
            <a:p>
              <a:pPr marL="0" marR="0" lvl="0" indent="0" algn="ctr" defTabSz="913669" eaLnBrk="1" fontAlgn="auto" latinLnBrk="0" hangingPunct="0">
                <a:lnSpc>
                  <a:spcPct val="130000"/>
                </a:lnSpc>
                <a:spcBef>
                  <a:spcPts val="0"/>
                </a:spcBef>
                <a:spcAft>
                  <a:spcPts val="0"/>
                </a:spcAft>
                <a:buClrTx/>
                <a:buSzTx/>
                <a:buFontTx/>
                <a:buNone/>
                <a:tabLst/>
                <a:defRPr/>
              </a:pPr>
              <a:r>
                <a:rPr kumimoji="0" lang="en-US" altLang="zh-CN" sz="1400" b="0" i="0" u="none" strike="noStrike" kern="0" cap="none" spc="125" normalizeH="0" baseline="0" noProof="0" dirty="0">
                  <a:ln>
                    <a:noFill/>
                  </a:ln>
                  <a:solidFill>
                    <a:srgbClr val="000000"/>
                  </a:solidFill>
                  <a:effectLst/>
                  <a:uLnTx/>
                  <a:uFillTx/>
                  <a:latin typeface="HarmonyOSHans" panose="00000500000000000000" pitchFamily="2" charset="-122"/>
                  <a:ea typeface="HarmonyOSHans" panose="00000500000000000000" pitchFamily="2" charset="-122"/>
                  <a:sym typeface="微软雅黑" panose="020B0503020204020204" pitchFamily="34" charset="-122"/>
                </a:rPr>
                <a:t>FAQ</a:t>
              </a:r>
            </a:p>
          </p:txBody>
        </p:sp>
      </p:grpSp>
      <p:pic>
        <p:nvPicPr>
          <p:cNvPr id="70" name="图片 69">
            <a:extLst>
              <a:ext uri="{FF2B5EF4-FFF2-40B4-BE49-F238E27FC236}">
                <a16:creationId xmlns:a16="http://schemas.microsoft.com/office/drawing/2014/main" id="{332A2B37-DE64-49CD-8ADD-E0165B8122C2}"/>
              </a:ext>
            </a:extLst>
          </p:cNvPr>
          <p:cNvPicPr>
            <a:picLocks noChangeAspect="1"/>
          </p:cNvPicPr>
          <p:nvPr/>
        </p:nvPicPr>
        <p:blipFill>
          <a:blip r:embed="rId3"/>
          <a:stretch>
            <a:fillRect/>
          </a:stretch>
        </p:blipFill>
        <p:spPr>
          <a:xfrm>
            <a:off x="1538780" y="5277642"/>
            <a:ext cx="6231668" cy="835172"/>
          </a:xfrm>
          <a:prstGeom prst="rect">
            <a:avLst/>
          </a:prstGeom>
        </p:spPr>
      </p:pic>
      <p:sp>
        <p:nvSpPr>
          <p:cNvPr id="71" name="矩形 70">
            <a:extLst>
              <a:ext uri="{FF2B5EF4-FFF2-40B4-BE49-F238E27FC236}">
                <a16:creationId xmlns:a16="http://schemas.microsoft.com/office/drawing/2014/main" id="{BDB53B24-E9A6-45BF-83CC-F62D7133DBF7}"/>
              </a:ext>
            </a:extLst>
          </p:cNvPr>
          <p:cNvSpPr/>
          <p:nvPr/>
        </p:nvSpPr>
        <p:spPr>
          <a:xfrm>
            <a:off x="1538780" y="5263432"/>
            <a:ext cx="9114440" cy="365125"/>
          </a:xfrm>
          <a:prstGeom prst="rect">
            <a:avLst/>
          </a:prstGeom>
          <a:solidFill>
            <a:srgbClr val="FFFFFF"/>
          </a:solidFill>
          <a:ln w="25400" cap="flat" cmpd="sng" algn="ctr">
            <a:noFill/>
            <a:prstDash val="solid"/>
          </a:ln>
          <a:effectLst/>
        </p:spPr>
        <p:txBody>
          <a:bodyPr rtlCol="0" anchor="ctr"/>
          <a:lstStyle/>
          <a:p>
            <a:pPr marL="0" marR="0" lvl="0" indent="0" algn="ctr" defTabSz="348298" eaLnBrk="1" fontAlgn="auto" latinLnBrk="0" hangingPunct="0">
              <a:lnSpc>
                <a:spcPct val="130000"/>
              </a:lnSpc>
              <a:spcBef>
                <a:spcPts val="0"/>
              </a:spcBef>
              <a:spcAft>
                <a:spcPts val="0"/>
              </a:spcAft>
              <a:buClrTx/>
              <a:buSzTx/>
              <a:buFontTx/>
              <a:buNone/>
              <a:tabLst/>
              <a:defRPr/>
            </a:pPr>
            <a:r>
              <a:rPr kumimoji="0" lang="zh-CN" altLang="en-US" b="0" i="0" u="none" strike="noStrike" kern="0" cap="none" spc="125" normalizeH="0" baseline="0" noProof="0" dirty="0">
                <a:ln>
                  <a:noFill/>
                </a:ln>
                <a:solidFill>
                  <a:srgbClr val="1F69FE"/>
                </a:solidFill>
                <a:effectLst/>
                <a:uLnTx/>
                <a:uFillTx/>
                <a:latin typeface="HarmonyOSHans Bold" panose="00000800000000000000" pitchFamily="2" charset="-122"/>
                <a:ea typeface="HarmonyOSHans Bold" panose="00000800000000000000" pitchFamily="2" charset="-122"/>
                <a:sym typeface="FZLanTingHeiS-R-GB" panose="02000000000000000000" charset="-122"/>
              </a:rPr>
              <a:t>搜索“华为开发者学堂”获取学习路径</a:t>
            </a:r>
          </a:p>
        </p:txBody>
      </p:sp>
      <p:pic>
        <p:nvPicPr>
          <p:cNvPr id="72" name="图片 71">
            <a:extLst>
              <a:ext uri="{FF2B5EF4-FFF2-40B4-BE49-F238E27FC236}">
                <a16:creationId xmlns:a16="http://schemas.microsoft.com/office/drawing/2014/main" id="{E4D87E9C-EE8A-40C5-9996-011B52165C9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09057" y="5363379"/>
            <a:ext cx="917061" cy="229266"/>
          </a:xfrm>
          <a:prstGeom prst="rect">
            <a:avLst/>
          </a:prstGeom>
        </p:spPr>
      </p:pic>
      <p:sp>
        <p:nvSpPr>
          <p:cNvPr id="73" name="矩形 72">
            <a:extLst>
              <a:ext uri="{FF2B5EF4-FFF2-40B4-BE49-F238E27FC236}">
                <a16:creationId xmlns:a16="http://schemas.microsoft.com/office/drawing/2014/main" id="{119DC898-8C67-4142-832E-B582B7E1956A}"/>
              </a:ext>
            </a:extLst>
          </p:cNvPr>
          <p:cNvSpPr/>
          <p:nvPr/>
        </p:nvSpPr>
        <p:spPr>
          <a:xfrm>
            <a:off x="1709057" y="5689311"/>
            <a:ext cx="5999335" cy="302968"/>
          </a:xfrm>
          <a:prstGeom prst="rect">
            <a:avLst/>
          </a:prstGeom>
          <a:solidFill>
            <a:srgbClr val="FFFFFF">
              <a:alpha val="56000"/>
            </a:srgbClr>
          </a:solidFill>
          <a:ln w="12700" cap="flat">
            <a:noFill/>
            <a:miter lim="400000"/>
          </a:ln>
          <a:effectLst/>
        </p:spPr>
        <p:txBody>
          <a:bodyPr rot="0" spcFirstLastPara="1" vertOverflow="overflow" horzOverflow="overflow" vert="horz" wrap="square" lIns="35719" tIns="35719" rIns="35719" bIns="35719" numCol="1" spcCol="38100" rtlCol="0" anchor="ctr">
            <a:spAutoFit/>
          </a:bodyPr>
          <a:lstStyle/>
          <a:p>
            <a:pPr marL="0" marR="0" lvl="0" indent="0" algn="ctr" defTabSz="410845" eaLnBrk="1" fontAlgn="auto" latinLnBrk="0" hangingPunct="0">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srgbClr val="FFFFFF"/>
              </a:solidFill>
              <a:effectLst/>
              <a:uLnTx/>
              <a:uFillTx/>
              <a:latin typeface="Helvetica Neue Medium" panose="02000503000000020004"/>
              <a:ea typeface="Helvetica Neue Medium" panose="02000503000000020004"/>
              <a:cs typeface="Helvetica Neue Medium" panose="02000503000000020004"/>
              <a:sym typeface="Helvetica Neue Medium" panose="02000503000000020004"/>
            </a:endParaRPr>
          </a:p>
        </p:txBody>
      </p:sp>
    </p:spTree>
    <p:extLst>
      <p:ext uri="{BB962C8B-B14F-4D97-AF65-F5344CB8AC3E}">
        <p14:creationId xmlns:p14="http://schemas.microsoft.com/office/powerpoint/2010/main" val="37838007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Flowchart: Alternate Process 24">
            <a:extLst>
              <a:ext uri="{FF2B5EF4-FFF2-40B4-BE49-F238E27FC236}">
                <a16:creationId xmlns:a16="http://schemas.microsoft.com/office/drawing/2014/main" id="{23D25699-DBD6-481C-9907-B62D65FDA5E3}"/>
              </a:ext>
            </a:extLst>
          </p:cNvPr>
          <p:cNvSpPr/>
          <p:nvPr/>
        </p:nvSpPr>
        <p:spPr>
          <a:xfrm rot="16200000">
            <a:off x="9322636" y="1698054"/>
            <a:ext cx="2641988" cy="2523821"/>
          </a:xfrm>
          <a:prstGeom prst="roundRect">
            <a:avLst>
              <a:gd name="adj" fmla="val 6205"/>
            </a:avLst>
          </a:prstGeom>
          <a:solidFill>
            <a:srgbClr val="FFFFFF"/>
          </a:solidFill>
          <a:ln w="12700" cap="flat" cmpd="sng" algn="ctr">
            <a:noFill/>
            <a:prstDash val="solid"/>
            <a:miter lim="800000"/>
          </a:ln>
          <a:effectLst>
            <a:outerShdw blurRad="317500" dist="127000" dir="2700000" algn="tl" rotWithShape="0">
              <a:srgbClr val="1D1D1A">
                <a:lumMod val="50000"/>
                <a:lumOff val="50000"/>
                <a:alpha val="20000"/>
              </a:srgbClr>
            </a:outerShdw>
          </a:effectLst>
        </p:spPr>
        <p:txBody>
          <a:bodyPr vert="vert" rtlCol="0" anchor="ctr"/>
          <a:lstStyle/>
          <a:p>
            <a:pPr marL="0" marR="0" lvl="0" indent="0" algn="ctr" defTabSz="914478" rtl="0" eaLnBrk="1" fontAlgn="auto" latinLnBrk="0" hangingPunct="1">
              <a:lnSpc>
                <a:spcPct val="150000"/>
              </a:lnSpc>
              <a:spcBef>
                <a:spcPts val="0"/>
              </a:spcBef>
              <a:spcAft>
                <a:spcPts val="0"/>
              </a:spcAft>
              <a:buClrTx/>
              <a:buSzTx/>
              <a:buFontTx/>
              <a:buNone/>
              <a:tabLst/>
              <a:defRPr/>
            </a:pPr>
            <a:endParaRPr kumimoji="0" lang="en-US" sz="14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2" name="灯片编号占位符 1">
            <a:extLst>
              <a:ext uri="{FF2B5EF4-FFF2-40B4-BE49-F238E27FC236}">
                <a16:creationId xmlns:a16="http://schemas.microsoft.com/office/drawing/2014/main" id="{30367497-3092-4510-AF8C-8EF0017CE5AA}"/>
              </a:ext>
            </a:extLst>
          </p:cNvPr>
          <p:cNvSpPr>
            <a:spLocks noGrp="1"/>
          </p:cNvSpPr>
          <p:nvPr>
            <p:ph type="sldNum" sz="quarter" idx="10"/>
          </p:nvPr>
        </p:nvSpPr>
        <p:spPr/>
        <p:txBody>
          <a:bodyPr/>
          <a:lstStyle/>
          <a:p>
            <a:pPr>
              <a:defRPr/>
            </a:pPr>
            <a:r>
              <a:rPr lang="en-US" altLang="zh-CN" dirty="0"/>
              <a:t>-</a:t>
            </a:r>
            <a:fld id="{254F7E77-AF09-4EA1-A2F8-05BFC5CBD59A}" type="slidenum">
              <a:rPr lang="zh-CN" altLang="en-US" smtClean="0"/>
              <a:pPr>
                <a:defRPr/>
              </a:pPr>
              <a:t>13</a:t>
            </a:fld>
            <a:r>
              <a:rPr lang="en-US" altLang="zh-CN" dirty="0"/>
              <a:t>-</a:t>
            </a:r>
            <a:endParaRPr lang="zh-CN" altLang="en-US"/>
          </a:p>
        </p:txBody>
      </p:sp>
      <p:sp>
        <p:nvSpPr>
          <p:cNvPr id="3" name="矩形 2">
            <a:extLst>
              <a:ext uri="{FF2B5EF4-FFF2-40B4-BE49-F238E27FC236}">
                <a16:creationId xmlns:a16="http://schemas.microsoft.com/office/drawing/2014/main" id="{5FD2BC3C-2072-4BF3-8656-98A812394FEA}"/>
              </a:ext>
            </a:extLst>
          </p:cNvPr>
          <p:cNvSpPr/>
          <p:nvPr/>
        </p:nvSpPr>
        <p:spPr>
          <a:xfrm>
            <a:off x="357051" y="4851368"/>
            <a:ext cx="11534638" cy="994854"/>
          </a:xfrm>
          <a:prstGeom prst="rect">
            <a:avLst/>
          </a:prstGeom>
          <a:gradFill>
            <a:gsLst>
              <a:gs pos="0">
                <a:srgbClr val="C00000">
                  <a:alpha val="10000"/>
                </a:srgbClr>
              </a:gs>
              <a:gs pos="100000">
                <a:srgbClr val="DE1C18">
                  <a:alpha val="0"/>
                </a:srgbClr>
              </a:gs>
            </a:gsLst>
            <a:lin ang="54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4" name="矩形 3">
            <a:extLst>
              <a:ext uri="{FF2B5EF4-FFF2-40B4-BE49-F238E27FC236}">
                <a16:creationId xmlns:a16="http://schemas.microsoft.com/office/drawing/2014/main" id="{7C23178E-215D-427C-A9BD-3D8A0660B8F2}"/>
              </a:ext>
            </a:extLst>
          </p:cNvPr>
          <p:cNvSpPr/>
          <p:nvPr/>
        </p:nvSpPr>
        <p:spPr>
          <a:xfrm>
            <a:off x="519552" y="501376"/>
            <a:ext cx="7263527" cy="461665"/>
          </a:xfrm>
          <a:prstGeom prst="rect">
            <a:avLst/>
          </a:prstGeom>
        </p:spPr>
        <p:txBody>
          <a:bodyPr wrap="none">
            <a:spAutoFit/>
          </a:bodyPr>
          <a:lstStyle/>
          <a:p>
            <a:pPr lvl="0">
              <a:defRPr/>
            </a:pPr>
            <a:r>
              <a:rPr kumimoji="0" lang="zh-CN" altLang="en-US" sz="24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提供学、练、</a:t>
            </a:r>
            <a:r>
              <a:rPr lang="zh-CN" altLang="en-US" sz="24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考、证</a:t>
            </a:r>
            <a:r>
              <a:rPr kumimoji="0" lang="zh-CN" altLang="en-US" sz="24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一站式服务，</a:t>
            </a:r>
            <a:r>
              <a:rPr lang="zh-CN" altLang="en-US" sz="24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全方位赋能开发者</a:t>
            </a:r>
            <a:endParaRPr kumimoji="0" lang="zh-CN" altLang="en-US" sz="24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文本框 6">
            <a:extLst>
              <a:ext uri="{FF2B5EF4-FFF2-40B4-BE49-F238E27FC236}">
                <a16:creationId xmlns:a16="http://schemas.microsoft.com/office/drawing/2014/main" id="{008B8223-9C61-4B68-8A30-33946BA7AE64}"/>
              </a:ext>
            </a:extLst>
          </p:cNvPr>
          <p:cNvSpPr txBox="1"/>
          <p:nvPr/>
        </p:nvSpPr>
        <p:spPr>
          <a:xfrm>
            <a:off x="638422" y="3158020"/>
            <a:ext cx="915812"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34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学习</a:t>
            </a:r>
          </a:p>
        </p:txBody>
      </p:sp>
      <p:sp>
        <p:nvSpPr>
          <p:cNvPr id="10" name="文本框 9">
            <a:extLst>
              <a:ext uri="{FF2B5EF4-FFF2-40B4-BE49-F238E27FC236}">
                <a16:creationId xmlns:a16="http://schemas.microsoft.com/office/drawing/2014/main" id="{889D21A8-866F-4332-AE2B-C1BCEE083B06}"/>
              </a:ext>
            </a:extLst>
          </p:cNvPr>
          <p:cNvSpPr txBox="1"/>
          <p:nvPr/>
        </p:nvSpPr>
        <p:spPr>
          <a:xfrm>
            <a:off x="2622706" y="3165809"/>
            <a:ext cx="915812"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34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练习</a:t>
            </a:r>
          </a:p>
        </p:txBody>
      </p:sp>
      <p:sp>
        <p:nvSpPr>
          <p:cNvPr id="13" name="文本框 12">
            <a:extLst>
              <a:ext uri="{FF2B5EF4-FFF2-40B4-BE49-F238E27FC236}">
                <a16:creationId xmlns:a16="http://schemas.microsoft.com/office/drawing/2014/main" id="{48AB6DE3-58C0-4810-99B8-1E033410959C}"/>
              </a:ext>
            </a:extLst>
          </p:cNvPr>
          <p:cNvSpPr txBox="1"/>
          <p:nvPr/>
        </p:nvSpPr>
        <p:spPr>
          <a:xfrm>
            <a:off x="4516314" y="3176931"/>
            <a:ext cx="915812"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34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考试</a:t>
            </a:r>
          </a:p>
        </p:txBody>
      </p:sp>
      <p:sp>
        <p:nvSpPr>
          <p:cNvPr id="15" name="文本框 14">
            <a:extLst>
              <a:ext uri="{FF2B5EF4-FFF2-40B4-BE49-F238E27FC236}">
                <a16:creationId xmlns:a16="http://schemas.microsoft.com/office/drawing/2014/main" id="{B7E7C1C1-764D-42BD-B2FF-E6FF25DF459B}"/>
              </a:ext>
            </a:extLst>
          </p:cNvPr>
          <p:cNvSpPr txBox="1"/>
          <p:nvPr/>
        </p:nvSpPr>
        <p:spPr>
          <a:xfrm>
            <a:off x="6440782" y="3138986"/>
            <a:ext cx="915812"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34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证书</a:t>
            </a:r>
          </a:p>
        </p:txBody>
      </p:sp>
      <p:sp>
        <p:nvSpPr>
          <p:cNvPr id="21" name="文本框 20">
            <a:extLst>
              <a:ext uri="{FF2B5EF4-FFF2-40B4-BE49-F238E27FC236}">
                <a16:creationId xmlns:a16="http://schemas.microsoft.com/office/drawing/2014/main" id="{D9CC290E-33BF-44F3-8E74-C942722C5D14}"/>
              </a:ext>
            </a:extLst>
          </p:cNvPr>
          <p:cNvSpPr txBox="1"/>
          <p:nvPr/>
        </p:nvSpPr>
        <p:spPr>
          <a:xfrm>
            <a:off x="8290069" y="3138986"/>
            <a:ext cx="915812"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34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大赛</a:t>
            </a:r>
          </a:p>
        </p:txBody>
      </p:sp>
      <p:sp>
        <p:nvSpPr>
          <p:cNvPr id="23" name="矩形 22">
            <a:extLst>
              <a:ext uri="{FF2B5EF4-FFF2-40B4-BE49-F238E27FC236}">
                <a16:creationId xmlns:a16="http://schemas.microsoft.com/office/drawing/2014/main" id="{8E46EEAE-DCED-408C-BD22-034772759DA0}"/>
              </a:ext>
            </a:extLst>
          </p:cNvPr>
          <p:cNvSpPr/>
          <p:nvPr/>
        </p:nvSpPr>
        <p:spPr>
          <a:xfrm>
            <a:off x="-34670" y="3571244"/>
            <a:ext cx="2119473" cy="700576"/>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鸿蒙生态学堂</a:t>
            </a:r>
            <a:endPar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构建鸿蒙知识体系</a:t>
            </a:r>
          </a:p>
        </p:txBody>
      </p:sp>
      <p:sp>
        <p:nvSpPr>
          <p:cNvPr id="24" name="矩形 23">
            <a:extLst>
              <a:ext uri="{FF2B5EF4-FFF2-40B4-BE49-F238E27FC236}">
                <a16:creationId xmlns:a16="http://schemas.microsoft.com/office/drawing/2014/main" id="{8469777F-45F4-4B7F-9EAA-DA1B2EE99852}"/>
              </a:ext>
            </a:extLst>
          </p:cNvPr>
          <p:cNvSpPr/>
          <p:nvPr/>
        </p:nvSpPr>
        <p:spPr>
          <a:xfrm>
            <a:off x="1831126" y="3551071"/>
            <a:ext cx="2244461" cy="700576"/>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Codelabs</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探索鸿蒙</a:t>
            </a:r>
            <a:r>
              <a:rPr kumimoji="0" lang="en-US" altLang="zh-CN" sz="14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最新技术</a:t>
            </a:r>
          </a:p>
        </p:txBody>
      </p:sp>
      <p:sp>
        <p:nvSpPr>
          <p:cNvPr id="25" name="矩形 24">
            <a:extLst>
              <a:ext uri="{FF2B5EF4-FFF2-40B4-BE49-F238E27FC236}">
                <a16:creationId xmlns:a16="http://schemas.microsoft.com/office/drawing/2014/main" id="{A2940C4D-2B89-4BD9-834B-CAB603DBC60F}"/>
              </a:ext>
            </a:extLst>
          </p:cNvPr>
          <p:cNvSpPr/>
          <p:nvPr/>
        </p:nvSpPr>
        <p:spPr>
          <a:xfrm>
            <a:off x="4087360" y="3554841"/>
            <a:ext cx="1624942" cy="700576"/>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在线</a:t>
            </a: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考试</a:t>
            </a:r>
            <a:endPar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检验学习效果</a:t>
            </a:r>
          </a:p>
        </p:txBody>
      </p:sp>
      <p:sp>
        <p:nvSpPr>
          <p:cNvPr id="26" name="矩形 25">
            <a:extLst>
              <a:ext uri="{FF2B5EF4-FFF2-40B4-BE49-F238E27FC236}">
                <a16:creationId xmlns:a16="http://schemas.microsoft.com/office/drawing/2014/main" id="{4745E9D8-F2DA-4026-BF91-395F31C742A4}"/>
              </a:ext>
            </a:extLst>
          </p:cNvPr>
          <p:cNvSpPr/>
          <p:nvPr/>
        </p:nvSpPr>
        <p:spPr>
          <a:xfrm>
            <a:off x="5325395" y="3532500"/>
            <a:ext cx="2949344" cy="700576"/>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官方证书</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获取能力认证</a:t>
            </a:r>
          </a:p>
        </p:txBody>
      </p:sp>
      <p:sp>
        <p:nvSpPr>
          <p:cNvPr id="27" name="矩形 26">
            <a:extLst>
              <a:ext uri="{FF2B5EF4-FFF2-40B4-BE49-F238E27FC236}">
                <a16:creationId xmlns:a16="http://schemas.microsoft.com/office/drawing/2014/main" id="{F73286D3-A50C-4EF9-8C17-B3837FEB4732}"/>
              </a:ext>
            </a:extLst>
          </p:cNvPr>
          <p:cNvSpPr/>
          <p:nvPr/>
        </p:nvSpPr>
        <p:spPr>
          <a:xfrm>
            <a:off x="7162612" y="3543671"/>
            <a:ext cx="2949344" cy="700576"/>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创新开发活动</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收获成长</a:t>
            </a:r>
          </a:p>
        </p:txBody>
      </p:sp>
      <p:sp>
        <p:nvSpPr>
          <p:cNvPr id="28" name="矩形 27">
            <a:extLst>
              <a:ext uri="{FF2B5EF4-FFF2-40B4-BE49-F238E27FC236}">
                <a16:creationId xmlns:a16="http://schemas.microsoft.com/office/drawing/2014/main" id="{2AC705F4-F8C7-4FAC-8C68-9A930FCC1565}"/>
              </a:ext>
            </a:extLst>
          </p:cNvPr>
          <p:cNvSpPr/>
          <p:nvPr/>
        </p:nvSpPr>
        <p:spPr>
          <a:xfrm>
            <a:off x="1909225" y="4933075"/>
            <a:ext cx="8151660" cy="787523"/>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涵盖</a:t>
            </a:r>
            <a:r>
              <a:rPr kumimoji="0" lang="en-US" altLang="zh-CN"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HarmonyOS</a:t>
            </a:r>
            <a:r>
              <a:rPr kumimoji="0" lang="zh-CN" altLang="en-US"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入门、进阶等各个阶段课程，提供</a:t>
            </a:r>
            <a:r>
              <a:rPr kumimoji="0" lang="zh-CN" altLang="en-US" sz="16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学、练、考、证一站式服务</a:t>
            </a:r>
            <a:r>
              <a:rPr kumimoji="0" lang="zh-CN" altLang="en-US" sz="16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，满足开发者不同阶段的学习诉求，全方位赋能开发者，助力开发者人才生态发展</a:t>
            </a:r>
            <a:endPar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nvGrpSpPr>
          <p:cNvPr id="41" name="组合 40">
            <a:extLst>
              <a:ext uri="{FF2B5EF4-FFF2-40B4-BE49-F238E27FC236}">
                <a16:creationId xmlns:a16="http://schemas.microsoft.com/office/drawing/2014/main" id="{06FED304-40D1-4F58-A1C8-240729630D72}"/>
              </a:ext>
            </a:extLst>
          </p:cNvPr>
          <p:cNvGrpSpPr/>
          <p:nvPr/>
        </p:nvGrpSpPr>
        <p:grpSpPr>
          <a:xfrm>
            <a:off x="516551" y="1567973"/>
            <a:ext cx="8635144" cy="1122797"/>
            <a:chOff x="965679" y="1459111"/>
            <a:chExt cx="10300382" cy="1276631"/>
          </a:xfrm>
        </p:grpSpPr>
        <p:sp>
          <p:nvSpPr>
            <p:cNvPr id="5" name="椭圆 4">
              <a:extLst>
                <a:ext uri="{FF2B5EF4-FFF2-40B4-BE49-F238E27FC236}">
                  <a16:creationId xmlns:a16="http://schemas.microsoft.com/office/drawing/2014/main" id="{A39FC4C5-E3D2-4CCE-A84F-195E1FC61301}"/>
                </a:ext>
              </a:extLst>
            </p:cNvPr>
            <p:cNvSpPr/>
            <p:nvPr/>
          </p:nvSpPr>
          <p:spPr>
            <a:xfrm>
              <a:off x="965679" y="1459111"/>
              <a:ext cx="1227221" cy="1227221"/>
            </a:xfrm>
            <a:prstGeom prst="ellipse">
              <a:avLst/>
            </a:prstGeom>
            <a:solidFill>
              <a:schemeClr val="bg1"/>
            </a:solidFill>
            <a:ln w="12700" cap="flat" cmpd="sng" algn="ctr">
              <a:noFill/>
              <a:prstDash val="solid"/>
              <a:miter lim="800000"/>
            </a:ln>
            <a:effectLst>
              <a:outerShdw blurRad="254000" dist="139700" dir="2700000" algn="tl" rotWithShape="0">
                <a:prstClr val="black">
                  <a:alpha val="11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pic>
          <p:nvPicPr>
            <p:cNvPr id="6" name="图片 5">
              <a:extLst>
                <a:ext uri="{FF2B5EF4-FFF2-40B4-BE49-F238E27FC236}">
                  <a16:creationId xmlns:a16="http://schemas.microsoft.com/office/drawing/2014/main" id="{E10466CB-E54C-43C1-B25C-2523FC2C644D}"/>
                </a:ext>
              </a:extLst>
            </p:cNvPr>
            <p:cNvPicPr>
              <a:picLocks noChangeAspect="1"/>
            </p:cNvPicPr>
            <p:nvPr/>
          </p:nvPicPr>
          <p:blipFill>
            <a:blip r:embed="rId3" cstate="screen">
              <a:duotone>
                <a:prstClr val="black"/>
                <a:schemeClr val="tx2">
                  <a:tint val="45000"/>
                  <a:satMod val="400000"/>
                </a:schemeClr>
              </a:duotone>
              <a:extLst>
                <a:ext uri="{28A0092B-C50C-407E-A947-70E740481C1C}">
                  <a14:useLocalDpi xmlns:a14="http://schemas.microsoft.com/office/drawing/2010/main"/>
                </a:ext>
              </a:extLst>
            </a:blip>
            <a:stretch>
              <a:fillRect/>
            </a:stretch>
          </p:blipFill>
          <p:spPr>
            <a:xfrm>
              <a:off x="1277088" y="1736844"/>
              <a:ext cx="643096" cy="648701"/>
            </a:xfrm>
            <a:prstGeom prst="rect">
              <a:avLst/>
            </a:prstGeom>
            <a:solidFill>
              <a:schemeClr val="bg1"/>
            </a:solidFill>
          </p:spPr>
        </p:pic>
        <p:sp>
          <p:nvSpPr>
            <p:cNvPr id="8" name="椭圆 7">
              <a:extLst>
                <a:ext uri="{FF2B5EF4-FFF2-40B4-BE49-F238E27FC236}">
                  <a16:creationId xmlns:a16="http://schemas.microsoft.com/office/drawing/2014/main" id="{EFCDF0E0-F11B-48C9-BA8C-4AE1E83F94F7}"/>
                </a:ext>
              </a:extLst>
            </p:cNvPr>
            <p:cNvSpPr/>
            <p:nvPr/>
          </p:nvSpPr>
          <p:spPr>
            <a:xfrm>
              <a:off x="3233969" y="1508521"/>
              <a:ext cx="1227221" cy="1227221"/>
            </a:xfrm>
            <a:prstGeom prst="ellipse">
              <a:avLst/>
            </a:prstGeom>
            <a:solidFill>
              <a:schemeClr val="bg1"/>
            </a:solidFill>
            <a:ln w="12700" cap="flat" cmpd="sng" algn="ctr">
              <a:noFill/>
              <a:prstDash val="solid"/>
              <a:miter lim="800000"/>
            </a:ln>
            <a:effectLst>
              <a:outerShdw blurRad="254000" dist="139700" dir="2700000" algn="tl" rotWithShape="0">
                <a:prstClr val="black">
                  <a:alpha val="11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pic>
          <p:nvPicPr>
            <p:cNvPr id="9" name="图片 8">
              <a:extLst>
                <a:ext uri="{FF2B5EF4-FFF2-40B4-BE49-F238E27FC236}">
                  <a16:creationId xmlns:a16="http://schemas.microsoft.com/office/drawing/2014/main" id="{B9940182-E426-4F5B-9633-F38FBD3335F4}"/>
                </a:ext>
              </a:extLst>
            </p:cNvPr>
            <p:cNvPicPr>
              <a:picLocks noChangeAspect="1"/>
            </p:cNvPicPr>
            <p:nvPr/>
          </p:nvPicPr>
          <p:blipFill>
            <a:blip r:embed="rId4" cstate="screen">
              <a:duotone>
                <a:prstClr val="black"/>
                <a:schemeClr val="tx2">
                  <a:tint val="45000"/>
                  <a:satMod val="400000"/>
                </a:schemeClr>
              </a:duotone>
              <a:extLst>
                <a:ext uri="{28A0092B-C50C-407E-A947-70E740481C1C}">
                  <a14:useLocalDpi xmlns:a14="http://schemas.microsoft.com/office/drawing/2010/main"/>
                </a:ext>
              </a:extLst>
            </a:blip>
            <a:stretch>
              <a:fillRect/>
            </a:stretch>
          </p:blipFill>
          <p:spPr>
            <a:xfrm>
              <a:off x="3422561" y="1693409"/>
              <a:ext cx="850036" cy="857444"/>
            </a:xfrm>
            <a:prstGeom prst="rect">
              <a:avLst/>
            </a:prstGeom>
            <a:solidFill>
              <a:schemeClr val="bg1"/>
            </a:solidFill>
          </p:spPr>
        </p:pic>
        <p:sp>
          <p:nvSpPr>
            <p:cNvPr id="11" name="椭圆 10">
              <a:extLst>
                <a:ext uri="{FF2B5EF4-FFF2-40B4-BE49-F238E27FC236}">
                  <a16:creationId xmlns:a16="http://schemas.microsoft.com/office/drawing/2014/main" id="{1C9EFED7-8BD8-43BF-AC16-BA42A3A59EE7}"/>
                </a:ext>
              </a:extLst>
            </p:cNvPr>
            <p:cNvSpPr/>
            <p:nvPr/>
          </p:nvSpPr>
          <p:spPr>
            <a:xfrm>
              <a:off x="5502259" y="1508521"/>
              <a:ext cx="1227221" cy="1227221"/>
            </a:xfrm>
            <a:prstGeom prst="ellipse">
              <a:avLst/>
            </a:prstGeom>
            <a:solidFill>
              <a:schemeClr val="bg1"/>
            </a:solidFill>
            <a:ln w="12700" cap="flat" cmpd="sng" algn="ctr">
              <a:noFill/>
              <a:prstDash val="solid"/>
              <a:miter lim="800000"/>
            </a:ln>
            <a:effectLst>
              <a:outerShdw blurRad="254000" dist="139700" dir="2700000" algn="tl" rotWithShape="0">
                <a:prstClr val="black">
                  <a:alpha val="11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pic>
          <p:nvPicPr>
            <p:cNvPr id="12" name="图片 11">
              <a:extLst>
                <a:ext uri="{FF2B5EF4-FFF2-40B4-BE49-F238E27FC236}">
                  <a16:creationId xmlns:a16="http://schemas.microsoft.com/office/drawing/2014/main" id="{95C30874-FF87-4B4C-933A-33FEC4D20F7B}"/>
                </a:ext>
              </a:extLst>
            </p:cNvPr>
            <p:cNvPicPr>
              <a:picLocks noChangeAspect="1"/>
            </p:cNvPicPr>
            <p:nvPr/>
          </p:nvPicPr>
          <p:blipFill>
            <a:blip r:embed="rId5" cstate="print">
              <a:duotone>
                <a:prstClr val="black"/>
                <a:schemeClr val="tx2">
                  <a:tint val="45000"/>
                  <a:satMod val="400000"/>
                </a:schemeClr>
              </a:duotone>
              <a:extLst>
                <a:ext uri="{28A0092B-C50C-407E-A947-70E740481C1C}">
                  <a14:useLocalDpi xmlns:a14="http://schemas.microsoft.com/office/drawing/2010/main"/>
                </a:ext>
              </a:extLst>
            </a:blip>
            <a:stretch>
              <a:fillRect/>
            </a:stretch>
          </p:blipFill>
          <p:spPr>
            <a:xfrm>
              <a:off x="5723095" y="1734396"/>
              <a:ext cx="785548" cy="792394"/>
            </a:xfrm>
            <a:prstGeom prst="rect">
              <a:avLst/>
            </a:prstGeom>
            <a:solidFill>
              <a:schemeClr val="bg1"/>
            </a:solidFill>
          </p:spPr>
        </p:pic>
        <p:sp>
          <p:nvSpPr>
            <p:cNvPr id="14" name="椭圆 13">
              <a:extLst>
                <a:ext uri="{FF2B5EF4-FFF2-40B4-BE49-F238E27FC236}">
                  <a16:creationId xmlns:a16="http://schemas.microsoft.com/office/drawing/2014/main" id="{1C0FD1F3-4043-4E05-84FD-F1CF59480517}"/>
                </a:ext>
              </a:extLst>
            </p:cNvPr>
            <p:cNvSpPr/>
            <p:nvPr/>
          </p:nvSpPr>
          <p:spPr>
            <a:xfrm>
              <a:off x="7770549" y="1508521"/>
              <a:ext cx="1227221" cy="1227221"/>
            </a:xfrm>
            <a:prstGeom prst="ellipse">
              <a:avLst/>
            </a:prstGeom>
            <a:solidFill>
              <a:schemeClr val="bg1"/>
            </a:solidFill>
            <a:ln w="12700" cap="flat" cmpd="sng" algn="ctr">
              <a:noFill/>
              <a:prstDash val="solid"/>
              <a:miter lim="800000"/>
            </a:ln>
            <a:effectLst>
              <a:outerShdw blurRad="254000" dist="139700" dir="2700000" algn="tl" rotWithShape="0">
                <a:prstClr val="black">
                  <a:alpha val="11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nvGrpSpPr>
            <p:cNvPr id="16" name="组合 209">
              <a:extLst>
                <a:ext uri="{FF2B5EF4-FFF2-40B4-BE49-F238E27FC236}">
                  <a16:creationId xmlns:a16="http://schemas.microsoft.com/office/drawing/2014/main" id="{F9998610-AE19-4FAF-A673-A882A02872D0}"/>
                </a:ext>
              </a:extLst>
            </p:cNvPr>
            <p:cNvGrpSpPr>
              <a:grpSpLocks noChangeAspect="1"/>
            </p:cNvGrpSpPr>
            <p:nvPr/>
          </p:nvGrpSpPr>
          <p:grpSpPr>
            <a:xfrm>
              <a:off x="8055625" y="1757738"/>
              <a:ext cx="657068" cy="728785"/>
              <a:chOff x="-1042988" y="2844800"/>
              <a:chExt cx="774700" cy="973138"/>
            </a:xfrm>
            <a:solidFill>
              <a:srgbClr val="6C7179"/>
            </a:solidFill>
          </p:grpSpPr>
          <p:sp>
            <p:nvSpPr>
              <p:cNvPr id="17" name="Freeform 177">
                <a:extLst>
                  <a:ext uri="{FF2B5EF4-FFF2-40B4-BE49-F238E27FC236}">
                    <a16:creationId xmlns:a16="http://schemas.microsoft.com/office/drawing/2014/main" id="{4A7E60F2-5AD2-4E48-8312-E43E475E6AB0}"/>
                  </a:ext>
                </a:extLst>
              </p:cNvPr>
              <p:cNvSpPr>
                <a:spLocks noEditPoints="1"/>
              </p:cNvSpPr>
              <p:nvPr/>
            </p:nvSpPr>
            <p:spPr bwMode="auto">
              <a:xfrm>
                <a:off x="-1042988" y="2844800"/>
                <a:ext cx="774700" cy="973138"/>
              </a:xfrm>
              <a:custGeom>
                <a:avLst/>
                <a:gdLst/>
                <a:ahLst/>
                <a:cxnLst>
                  <a:cxn ang="0">
                    <a:pos x="13122" y="2103"/>
                  </a:cxn>
                  <a:cxn ang="0">
                    <a:pos x="10962" y="54"/>
                  </a:cxn>
                  <a:cxn ang="0">
                    <a:pos x="10908" y="0"/>
                  </a:cxn>
                  <a:cxn ang="0">
                    <a:pos x="10800" y="0"/>
                  </a:cxn>
                  <a:cxn ang="0">
                    <a:pos x="1080" y="0"/>
                  </a:cxn>
                  <a:cxn ang="0">
                    <a:pos x="864" y="0"/>
                  </a:cxn>
                  <a:cxn ang="0">
                    <a:pos x="648" y="54"/>
                  </a:cxn>
                  <a:cxn ang="0">
                    <a:pos x="486" y="161"/>
                  </a:cxn>
                  <a:cxn ang="0">
                    <a:pos x="324" y="270"/>
                  </a:cxn>
                  <a:cxn ang="0">
                    <a:pos x="216" y="431"/>
                  </a:cxn>
                  <a:cxn ang="0">
                    <a:pos x="108" y="647"/>
                  </a:cxn>
                  <a:cxn ang="0">
                    <a:pos x="54" y="863"/>
                  </a:cxn>
                  <a:cxn ang="0">
                    <a:pos x="0" y="1078"/>
                  </a:cxn>
                  <a:cxn ang="0">
                    <a:pos x="0" y="15473"/>
                  </a:cxn>
                  <a:cxn ang="0">
                    <a:pos x="54" y="15688"/>
                  </a:cxn>
                  <a:cxn ang="0">
                    <a:pos x="108" y="15850"/>
                  </a:cxn>
                  <a:cxn ang="0">
                    <a:pos x="216" y="16066"/>
                  </a:cxn>
                  <a:cxn ang="0">
                    <a:pos x="324" y="16227"/>
                  </a:cxn>
                  <a:cxn ang="0">
                    <a:pos x="486" y="16336"/>
                  </a:cxn>
                  <a:cxn ang="0">
                    <a:pos x="648" y="16443"/>
                  </a:cxn>
                  <a:cxn ang="0">
                    <a:pos x="864" y="16497"/>
                  </a:cxn>
                  <a:cxn ang="0">
                    <a:pos x="1080" y="16551"/>
                  </a:cxn>
                  <a:cxn ang="0">
                    <a:pos x="12096" y="16551"/>
                  </a:cxn>
                  <a:cxn ang="0">
                    <a:pos x="12312" y="16497"/>
                  </a:cxn>
                  <a:cxn ang="0">
                    <a:pos x="12528" y="16443"/>
                  </a:cxn>
                  <a:cxn ang="0">
                    <a:pos x="12690" y="16336"/>
                  </a:cxn>
                  <a:cxn ang="0">
                    <a:pos x="12852" y="16227"/>
                  </a:cxn>
                  <a:cxn ang="0">
                    <a:pos x="13014" y="16066"/>
                  </a:cxn>
                  <a:cxn ang="0">
                    <a:pos x="13068" y="15850"/>
                  </a:cxn>
                  <a:cxn ang="0">
                    <a:pos x="13176" y="15688"/>
                  </a:cxn>
                  <a:cxn ang="0">
                    <a:pos x="13176" y="15473"/>
                  </a:cxn>
                  <a:cxn ang="0">
                    <a:pos x="13176" y="2264"/>
                  </a:cxn>
                  <a:cxn ang="0">
                    <a:pos x="13176" y="2157"/>
                  </a:cxn>
                  <a:cxn ang="0">
                    <a:pos x="13122" y="2103"/>
                  </a:cxn>
                  <a:cxn ang="0">
                    <a:pos x="11016" y="1186"/>
                  </a:cxn>
                  <a:cxn ang="0">
                    <a:pos x="11610" y="1725"/>
                  </a:cxn>
                  <a:cxn ang="0">
                    <a:pos x="10908" y="1725"/>
                  </a:cxn>
                  <a:cxn ang="0">
                    <a:pos x="11016" y="1186"/>
                  </a:cxn>
                  <a:cxn ang="0">
                    <a:pos x="12636" y="15473"/>
                  </a:cxn>
                  <a:cxn ang="0">
                    <a:pos x="12582" y="15688"/>
                  </a:cxn>
                  <a:cxn ang="0">
                    <a:pos x="12474" y="15850"/>
                  </a:cxn>
                  <a:cxn ang="0">
                    <a:pos x="12312" y="15958"/>
                  </a:cxn>
                  <a:cxn ang="0">
                    <a:pos x="12096" y="16012"/>
                  </a:cxn>
                  <a:cxn ang="0">
                    <a:pos x="1080" y="16012"/>
                  </a:cxn>
                  <a:cxn ang="0">
                    <a:pos x="864" y="15958"/>
                  </a:cxn>
                  <a:cxn ang="0">
                    <a:pos x="702" y="15850"/>
                  </a:cxn>
                  <a:cxn ang="0">
                    <a:pos x="594" y="15688"/>
                  </a:cxn>
                  <a:cxn ang="0">
                    <a:pos x="540" y="15473"/>
                  </a:cxn>
                  <a:cxn ang="0">
                    <a:pos x="540" y="1078"/>
                  </a:cxn>
                  <a:cxn ang="0">
                    <a:pos x="594" y="863"/>
                  </a:cxn>
                  <a:cxn ang="0">
                    <a:pos x="702" y="701"/>
                  </a:cxn>
                  <a:cxn ang="0">
                    <a:pos x="864" y="539"/>
                  </a:cxn>
                  <a:cxn ang="0">
                    <a:pos x="1080" y="539"/>
                  </a:cxn>
                  <a:cxn ang="0">
                    <a:pos x="10638" y="539"/>
                  </a:cxn>
                  <a:cxn ang="0">
                    <a:pos x="10584" y="593"/>
                  </a:cxn>
                  <a:cxn ang="0">
                    <a:pos x="10314" y="1887"/>
                  </a:cxn>
                  <a:cxn ang="0">
                    <a:pos x="10206" y="2211"/>
                  </a:cxn>
                  <a:cxn ang="0">
                    <a:pos x="10530" y="2211"/>
                  </a:cxn>
                  <a:cxn ang="0">
                    <a:pos x="12312" y="2318"/>
                  </a:cxn>
                  <a:cxn ang="0">
                    <a:pos x="12582" y="2372"/>
                  </a:cxn>
                  <a:cxn ang="0">
                    <a:pos x="12636" y="2372"/>
                  </a:cxn>
                  <a:cxn ang="0">
                    <a:pos x="12636" y="15473"/>
                  </a:cxn>
                </a:cxnLst>
                <a:rect l="0" t="0" r="r" b="b"/>
                <a:pathLst>
                  <a:path w="13176" h="16551">
                    <a:moveTo>
                      <a:pt x="13122" y="2103"/>
                    </a:moveTo>
                    <a:lnTo>
                      <a:pt x="10962" y="54"/>
                    </a:lnTo>
                    <a:lnTo>
                      <a:pt x="10908" y="0"/>
                    </a:lnTo>
                    <a:lnTo>
                      <a:pt x="10800" y="0"/>
                    </a:lnTo>
                    <a:lnTo>
                      <a:pt x="1080" y="0"/>
                    </a:lnTo>
                    <a:lnTo>
                      <a:pt x="864" y="0"/>
                    </a:lnTo>
                    <a:lnTo>
                      <a:pt x="648" y="54"/>
                    </a:lnTo>
                    <a:lnTo>
                      <a:pt x="486" y="161"/>
                    </a:lnTo>
                    <a:lnTo>
                      <a:pt x="324" y="270"/>
                    </a:lnTo>
                    <a:lnTo>
                      <a:pt x="216" y="431"/>
                    </a:lnTo>
                    <a:lnTo>
                      <a:pt x="108" y="647"/>
                    </a:lnTo>
                    <a:lnTo>
                      <a:pt x="54" y="863"/>
                    </a:lnTo>
                    <a:lnTo>
                      <a:pt x="0" y="1078"/>
                    </a:lnTo>
                    <a:lnTo>
                      <a:pt x="0" y="15473"/>
                    </a:lnTo>
                    <a:lnTo>
                      <a:pt x="54" y="15688"/>
                    </a:lnTo>
                    <a:lnTo>
                      <a:pt x="108" y="15850"/>
                    </a:lnTo>
                    <a:lnTo>
                      <a:pt x="216" y="16066"/>
                    </a:lnTo>
                    <a:lnTo>
                      <a:pt x="324" y="16227"/>
                    </a:lnTo>
                    <a:lnTo>
                      <a:pt x="486" y="16336"/>
                    </a:lnTo>
                    <a:lnTo>
                      <a:pt x="648" y="16443"/>
                    </a:lnTo>
                    <a:lnTo>
                      <a:pt x="864" y="16497"/>
                    </a:lnTo>
                    <a:lnTo>
                      <a:pt x="1080" y="16551"/>
                    </a:lnTo>
                    <a:lnTo>
                      <a:pt x="12096" y="16551"/>
                    </a:lnTo>
                    <a:lnTo>
                      <a:pt x="12312" y="16497"/>
                    </a:lnTo>
                    <a:lnTo>
                      <a:pt x="12528" y="16443"/>
                    </a:lnTo>
                    <a:lnTo>
                      <a:pt x="12690" y="16336"/>
                    </a:lnTo>
                    <a:lnTo>
                      <a:pt x="12852" y="16227"/>
                    </a:lnTo>
                    <a:lnTo>
                      <a:pt x="13014" y="16066"/>
                    </a:lnTo>
                    <a:lnTo>
                      <a:pt x="13068" y="15850"/>
                    </a:lnTo>
                    <a:lnTo>
                      <a:pt x="13176" y="15688"/>
                    </a:lnTo>
                    <a:lnTo>
                      <a:pt x="13176" y="15473"/>
                    </a:lnTo>
                    <a:lnTo>
                      <a:pt x="13176" y="2264"/>
                    </a:lnTo>
                    <a:lnTo>
                      <a:pt x="13176" y="2157"/>
                    </a:lnTo>
                    <a:lnTo>
                      <a:pt x="13122" y="2103"/>
                    </a:lnTo>
                    <a:close/>
                    <a:moveTo>
                      <a:pt x="11016" y="1186"/>
                    </a:moveTo>
                    <a:lnTo>
                      <a:pt x="11610" y="1725"/>
                    </a:lnTo>
                    <a:lnTo>
                      <a:pt x="10908" y="1725"/>
                    </a:lnTo>
                    <a:lnTo>
                      <a:pt x="11016" y="1186"/>
                    </a:lnTo>
                    <a:close/>
                    <a:moveTo>
                      <a:pt x="12636" y="15473"/>
                    </a:moveTo>
                    <a:lnTo>
                      <a:pt x="12582" y="15688"/>
                    </a:lnTo>
                    <a:lnTo>
                      <a:pt x="12474" y="15850"/>
                    </a:lnTo>
                    <a:lnTo>
                      <a:pt x="12312" y="15958"/>
                    </a:lnTo>
                    <a:lnTo>
                      <a:pt x="12096" y="16012"/>
                    </a:lnTo>
                    <a:lnTo>
                      <a:pt x="1080" y="16012"/>
                    </a:lnTo>
                    <a:lnTo>
                      <a:pt x="864" y="15958"/>
                    </a:lnTo>
                    <a:lnTo>
                      <a:pt x="702" y="15850"/>
                    </a:lnTo>
                    <a:lnTo>
                      <a:pt x="594" y="15688"/>
                    </a:lnTo>
                    <a:lnTo>
                      <a:pt x="540" y="15473"/>
                    </a:lnTo>
                    <a:lnTo>
                      <a:pt x="540" y="1078"/>
                    </a:lnTo>
                    <a:lnTo>
                      <a:pt x="594" y="863"/>
                    </a:lnTo>
                    <a:lnTo>
                      <a:pt x="702" y="701"/>
                    </a:lnTo>
                    <a:lnTo>
                      <a:pt x="864" y="539"/>
                    </a:lnTo>
                    <a:lnTo>
                      <a:pt x="1080" y="539"/>
                    </a:lnTo>
                    <a:lnTo>
                      <a:pt x="10638" y="539"/>
                    </a:lnTo>
                    <a:lnTo>
                      <a:pt x="10584" y="593"/>
                    </a:lnTo>
                    <a:lnTo>
                      <a:pt x="10314" y="1887"/>
                    </a:lnTo>
                    <a:lnTo>
                      <a:pt x="10206" y="2211"/>
                    </a:lnTo>
                    <a:lnTo>
                      <a:pt x="10530" y="2211"/>
                    </a:lnTo>
                    <a:lnTo>
                      <a:pt x="12312" y="2318"/>
                    </a:lnTo>
                    <a:lnTo>
                      <a:pt x="12582" y="2372"/>
                    </a:lnTo>
                    <a:lnTo>
                      <a:pt x="12636" y="2372"/>
                    </a:lnTo>
                    <a:lnTo>
                      <a:pt x="12636" y="15473"/>
                    </a:lnTo>
                    <a:close/>
                  </a:path>
                </a:pathLst>
              </a:custGeom>
              <a:grpFill/>
              <a:ln w="12700">
                <a:noFill/>
                <a:round/>
              </a:ln>
            </p:spPr>
            <p:txBody>
              <a:bodyPr vert="horz" wrap="square" lIns="91440" tIns="45720" rIns="91440" bIns="45720" numCol="1" anchor="ctr" anchorCtr="0" compatLnSpc="1"/>
              <a:lstStyle/>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36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8" name="Rectangle 178">
                <a:extLst>
                  <a:ext uri="{FF2B5EF4-FFF2-40B4-BE49-F238E27FC236}">
                    <a16:creationId xmlns:a16="http://schemas.microsoft.com/office/drawing/2014/main" id="{A54B8BA5-3F1F-46B9-B7A3-B336E4F446F3}"/>
                  </a:ext>
                </a:extLst>
              </p:cNvPr>
              <p:cNvSpPr>
                <a:spLocks noChangeArrowheads="1"/>
              </p:cNvSpPr>
              <p:nvPr/>
            </p:nvSpPr>
            <p:spPr bwMode="auto">
              <a:xfrm>
                <a:off x="-944563" y="2940050"/>
                <a:ext cx="260350" cy="358775"/>
              </a:xfrm>
              <a:prstGeom prst="rect">
                <a:avLst/>
              </a:prstGeom>
              <a:grpFill/>
              <a:ln w="12700">
                <a:noFill/>
                <a:miter lim="800000"/>
              </a:ln>
            </p:spPr>
            <p:txBody>
              <a:bodyPr vert="horz" wrap="square" lIns="91440" tIns="45720" rIns="91440" bIns="45720" numCol="1" anchor="ctr" anchorCtr="0" compatLnSpc="1"/>
              <a:lstStyle/>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36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9" name="Freeform 179">
                <a:extLst>
                  <a:ext uri="{FF2B5EF4-FFF2-40B4-BE49-F238E27FC236}">
                    <a16:creationId xmlns:a16="http://schemas.microsoft.com/office/drawing/2014/main" id="{CE0BD47C-53B8-4A52-BD02-E67EFDDBD8EF}"/>
                  </a:ext>
                </a:extLst>
              </p:cNvPr>
              <p:cNvSpPr>
                <a:spLocks noEditPoints="1"/>
              </p:cNvSpPr>
              <p:nvPr/>
            </p:nvSpPr>
            <p:spPr bwMode="auto">
              <a:xfrm>
                <a:off x="-956460" y="3022728"/>
                <a:ext cx="581025" cy="674688"/>
              </a:xfrm>
              <a:custGeom>
                <a:avLst/>
                <a:gdLst/>
                <a:ahLst/>
                <a:cxnLst>
                  <a:cxn ang="0">
                    <a:pos x="0" y="7817"/>
                  </a:cxn>
                  <a:cxn ang="0">
                    <a:pos x="9882" y="7817"/>
                  </a:cxn>
                  <a:cxn ang="0">
                    <a:pos x="9882" y="7332"/>
                  </a:cxn>
                  <a:cxn ang="0">
                    <a:pos x="0" y="7332"/>
                  </a:cxn>
                  <a:cxn ang="0">
                    <a:pos x="0" y="7817"/>
                  </a:cxn>
                  <a:cxn ang="0">
                    <a:pos x="0" y="6577"/>
                  </a:cxn>
                  <a:cxn ang="0">
                    <a:pos x="9882" y="6577"/>
                  </a:cxn>
                  <a:cxn ang="0">
                    <a:pos x="9882" y="6091"/>
                  </a:cxn>
                  <a:cxn ang="0">
                    <a:pos x="0" y="6091"/>
                  </a:cxn>
                  <a:cxn ang="0">
                    <a:pos x="0" y="6577"/>
                  </a:cxn>
                  <a:cxn ang="0">
                    <a:pos x="0" y="5390"/>
                  </a:cxn>
                  <a:cxn ang="0">
                    <a:pos x="9882" y="5390"/>
                  </a:cxn>
                  <a:cxn ang="0">
                    <a:pos x="9882" y="4905"/>
                  </a:cxn>
                  <a:cxn ang="0">
                    <a:pos x="0" y="4905"/>
                  </a:cxn>
                  <a:cxn ang="0">
                    <a:pos x="0" y="5390"/>
                  </a:cxn>
                  <a:cxn ang="0">
                    <a:pos x="5616" y="2911"/>
                  </a:cxn>
                  <a:cxn ang="0">
                    <a:pos x="9882" y="2911"/>
                  </a:cxn>
                  <a:cxn ang="0">
                    <a:pos x="9882" y="2425"/>
                  </a:cxn>
                  <a:cxn ang="0">
                    <a:pos x="5616" y="2425"/>
                  </a:cxn>
                  <a:cxn ang="0">
                    <a:pos x="5616" y="2911"/>
                  </a:cxn>
                  <a:cxn ang="0">
                    <a:pos x="5616" y="485"/>
                  </a:cxn>
                  <a:cxn ang="0">
                    <a:pos x="9882" y="485"/>
                  </a:cxn>
                  <a:cxn ang="0">
                    <a:pos x="9882" y="0"/>
                  </a:cxn>
                  <a:cxn ang="0">
                    <a:pos x="5616" y="0"/>
                  </a:cxn>
                  <a:cxn ang="0">
                    <a:pos x="5616" y="485"/>
                  </a:cxn>
                  <a:cxn ang="0">
                    <a:pos x="5616" y="1724"/>
                  </a:cxn>
                  <a:cxn ang="0">
                    <a:pos x="9882" y="1724"/>
                  </a:cxn>
                  <a:cxn ang="0">
                    <a:pos x="9882" y="1239"/>
                  </a:cxn>
                  <a:cxn ang="0">
                    <a:pos x="5616" y="1239"/>
                  </a:cxn>
                  <a:cxn ang="0">
                    <a:pos x="5616" y="1724"/>
                  </a:cxn>
                  <a:cxn ang="0">
                    <a:pos x="5616" y="4151"/>
                  </a:cxn>
                  <a:cxn ang="0">
                    <a:pos x="9882" y="4151"/>
                  </a:cxn>
                  <a:cxn ang="0">
                    <a:pos x="9882" y="3666"/>
                  </a:cxn>
                  <a:cxn ang="0">
                    <a:pos x="5616" y="3666"/>
                  </a:cxn>
                  <a:cxn ang="0">
                    <a:pos x="5616" y="4151"/>
                  </a:cxn>
                  <a:cxn ang="0">
                    <a:pos x="0" y="11483"/>
                  </a:cxn>
                  <a:cxn ang="0">
                    <a:pos x="9882" y="11483"/>
                  </a:cxn>
                  <a:cxn ang="0">
                    <a:pos x="9882" y="10998"/>
                  </a:cxn>
                  <a:cxn ang="0">
                    <a:pos x="0" y="10998"/>
                  </a:cxn>
                  <a:cxn ang="0">
                    <a:pos x="0" y="11483"/>
                  </a:cxn>
                  <a:cxn ang="0">
                    <a:pos x="0" y="10243"/>
                  </a:cxn>
                  <a:cxn ang="0">
                    <a:pos x="9882" y="10243"/>
                  </a:cxn>
                  <a:cxn ang="0">
                    <a:pos x="9882" y="9758"/>
                  </a:cxn>
                  <a:cxn ang="0">
                    <a:pos x="0" y="9758"/>
                  </a:cxn>
                  <a:cxn ang="0">
                    <a:pos x="0" y="10243"/>
                  </a:cxn>
                  <a:cxn ang="0">
                    <a:pos x="0" y="9056"/>
                  </a:cxn>
                  <a:cxn ang="0">
                    <a:pos x="9882" y="9056"/>
                  </a:cxn>
                  <a:cxn ang="0">
                    <a:pos x="9882" y="8517"/>
                  </a:cxn>
                  <a:cxn ang="0">
                    <a:pos x="0" y="8517"/>
                  </a:cxn>
                  <a:cxn ang="0">
                    <a:pos x="0" y="9056"/>
                  </a:cxn>
                </a:cxnLst>
                <a:rect l="0" t="0" r="r" b="b"/>
                <a:pathLst>
                  <a:path w="9882" h="11483">
                    <a:moveTo>
                      <a:pt x="0" y="7817"/>
                    </a:moveTo>
                    <a:lnTo>
                      <a:pt x="9882" y="7817"/>
                    </a:lnTo>
                    <a:lnTo>
                      <a:pt x="9882" y="7332"/>
                    </a:lnTo>
                    <a:lnTo>
                      <a:pt x="0" y="7332"/>
                    </a:lnTo>
                    <a:lnTo>
                      <a:pt x="0" y="7817"/>
                    </a:lnTo>
                    <a:close/>
                    <a:moveTo>
                      <a:pt x="0" y="6577"/>
                    </a:moveTo>
                    <a:lnTo>
                      <a:pt x="9882" y="6577"/>
                    </a:lnTo>
                    <a:lnTo>
                      <a:pt x="9882" y="6091"/>
                    </a:lnTo>
                    <a:lnTo>
                      <a:pt x="0" y="6091"/>
                    </a:lnTo>
                    <a:lnTo>
                      <a:pt x="0" y="6577"/>
                    </a:lnTo>
                    <a:close/>
                    <a:moveTo>
                      <a:pt x="0" y="5390"/>
                    </a:moveTo>
                    <a:lnTo>
                      <a:pt x="9882" y="5390"/>
                    </a:lnTo>
                    <a:lnTo>
                      <a:pt x="9882" y="4905"/>
                    </a:lnTo>
                    <a:lnTo>
                      <a:pt x="0" y="4905"/>
                    </a:lnTo>
                    <a:lnTo>
                      <a:pt x="0" y="5390"/>
                    </a:lnTo>
                    <a:close/>
                    <a:moveTo>
                      <a:pt x="5616" y="2911"/>
                    </a:moveTo>
                    <a:lnTo>
                      <a:pt x="9882" y="2911"/>
                    </a:lnTo>
                    <a:lnTo>
                      <a:pt x="9882" y="2425"/>
                    </a:lnTo>
                    <a:lnTo>
                      <a:pt x="5616" y="2425"/>
                    </a:lnTo>
                    <a:lnTo>
                      <a:pt x="5616" y="2911"/>
                    </a:lnTo>
                    <a:close/>
                    <a:moveTo>
                      <a:pt x="5616" y="485"/>
                    </a:moveTo>
                    <a:lnTo>
                      <a:pt x="9882" y="485"/>
                    </a:lnTo>
                    <a:lnTo>
                      <a:pt x="9882" y="0"/>
                    </a:lnTo>
                    <a:lnTo>
                      <a:pt x="5616" y="0"/>
                    </a:lnTo>
                    <a:lnTo>
                      <a:pt x="5616" y="485"/>
                    </a:lnTo>
                    <a:close/>
                    <a:moveTo>
                      <a:pt x="5616" y="1724"/>
                    </a:moveTo>
                    <a:lnTo>
                      <a:pt x="9882" y="1724"/>
                    </a:lnTo>
                    <a:lnTo>
                      <a:pt x="9882" y="1239"/>
                    </a:lnTo>
                    <a:lnTo>
                      <a:pt x="5616" y="1239"/>
                    </a:lnTo>
                    <a:lnTo>
                      <a:pt x="5616" y="1724"/>
                    </a:lnTo>
                    <a:close/>
                    <a:moveTo>
                      <a:pt x="5616" y="4151"/>
                    </a:moveTo>
                    <a:lnTo>
                      <a:pt x="9882" y="4151"/>
                    </a:lnTo>
                    <a:lnTo>
                      <a:pt x="9882" y="3666"/>
                    </a:lnTo>
                    <a:lnTo>
                      <a:pt x="5616" y="3666"/>
                    </a:lnTo>
                    <a:lnTo>
                      <a:pt x="5616" y="4151"/>
                    </a:lnTo>
                    <a:close/>
                    <a:moveTo>
                      <a:pt x="0" y="11483"/>
                    </a:moveTo>
                    <a:lnTo>
                      <a:pt x="9882" y="11483"/>
                    </a:lnTo>
                    <a:lnTo>
                      <a:pt x="9882" y="10998"/>
                    </a:lnTo>
                    <a:lnTo>
                      <a:pt x="0" y="10998"/>
                    </a:lnTo>
                    <a:lnTo>
                      <a:pt x="0" y="11483"/>
                    </a:lnTo>
                    <a:close/>
                    <a:moveTo>
                      <a:pt x="0" y="10243"/>
                    </a:moveTo>
                    <a:lnTo>
                      <a:pt x="9882" y="10243"/>
                    </a:lnTo>
                    <a:lnTo>
                      <a:pt x="9882" y="9758"/>
                    </a:lnTo>
                    <a:lnTo>
                      <a:pt x="0" y="9758"/>
                    </a:lnTo>
                    <a:lnTo>
                      <a:pt x="0" y="10243"/>
                    </a:lnTo>
                    <a:close/>
                    <a:moveTo>
                      <a:pt x="0" y="9056"/>
                    </a:moveTo>
                    <a:lnTo>
                      <a:pt x="9882" y="9056"/>
                    </a:lnTo>
                    <a:lnTo>
                      <a:pt x="9882" y="8517"/>
                    </a:lnTo>
                    <a:lnTo>
                      <a:pt x="0" y="8517"/>
                    </a:lnTo>
                    <a:lnTo>
                      <a:pt x="0" y="9056"/>
                    </a:lnTo>
                    <a:close/>
                  </a:path>
                </a:pathLst>
              </a:custGeom>
              <a:grpFill/>
              <a:ln w="12700">
                <a:noFill/>
                <a:round/>
              </a:ln>
            </p:spPr>
            <p:txBody>
              <a:bodyPr vert="horz" wrap="square" lIns="91440" tIns="45720" rIns="91440" bIns="45720" numCol="1" anchor="ctr" anchorCtr="0" compatLnSpc="1"/>
              <a:lstStyle/>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3600" b="0"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20" name="椭圆 19">
              <a:extLst>
                <a:ext uri="{FF2B5EF4-FFF2-40B4-BE49-F238E27FC236}">
                  <a16:creationId xmlns:a16="http://schemas.microsoft.com/office/drawing/2014/main" id="{DC588208-D1EF-4F3F-A1C3-9893781F93E0}"/>
                </a:ext>
              </a:extLst>
            </p:cNvPr>
            <p:cNvSpPr/>
            <p:nvPr/>
          </p:nvSpPr>
          <p:spPr>
            <a:xfrm>
              <a:off x="10038840" y="1508521"/>
              <a:ext cx="1227221" cy="1227221"/>
            </a:xfrm>
            <a:prstGeom prst="ellipse">
              <a:avLst/>
            </a:prstGeom>
            <a:solidFill>
              <a:schemeClr val="bg1"/>
            </a:solidFill>
            <a:ln w="12700" cap="flat" cmpd="sng" algn="ctr">
              <a:noFill/>
              <a:prstDash val="solid"/>
              <a:miter lim="800000"/>
            </a:ln>
            <a:effectLst>
              <a:outerShdw blurRad="254000" dist="139700" dir="2700000" algn="tl" rotWithShape="0">
                <a:prstClr val="black">
                  <a:alpha val="11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pic>
          <p:nvPicPr>
            <p:cNvPr id="22" name="图片 21">
              <a:extLst>
                <a:ext uri="{FF2B5EF4-FFF2-40B4-BE49-F238E27FC236}">
                  <a16:creationId xmlns:a16="http://schemas.microsoft.com/office/drawing/2014/main" id="{EDFDFC22-9D87-4593-95E8-60AE573BDE47}"/>
                </a:ext>
              </a:extLst>
            </p:cNvPr>
            <p:cNvPicPr>
              <a:picLocks noChangeAspect="1"/>
            </p:cNvPicPr>
            <p:nvPr/>
          </p:nvPicPr>
          <p:blipFill>
            <a:blip r:embed="rId6" cstate="print">
              <a:duotone>
                <a:prstClr val="black"/>
                <a:schemeClr val="tx2">
                  <a:tint val="45000"/>
                  <a:satMod val="400000"/>
                </a:schemeClr>
              </a:duotone>
              <a:extLst>
                <a:ext uri="{28A0092B-C50C-407E-A947-70E740481C1C}">
                  <a14:useLocalDpi xmlns:a14="http://schemas.microsoft.com/office/drawing/2010/main"/>
                </a:ext>
              </a:extLst>
            </a:blip>
            <a:stretch>
              <a:fillRect/>
            </a:stretch>
          </p:blipFill>
          <p:spPr>
            <a:xfrm>
              <a:off x="10233465" y="1712884"/>
              <a:ext cx="837969" cy="837969"/>
            </a:xfrm>
            <a:prstGeom prst="rect">
              <a:avLst/>
            </a:prstGeom>
            <a:solidFill>
              <a:schemeClr val="bg1"/>
            </a:solidFill>
          </p:spPr>
        </p:pic>
        <p:grpSp>
          <p:nvGrpSpPr>
            <p:cNvPr id="29" name="组合 28">
              <a:extLst>
                <a:ext uri="{FF2B5EF4-FFF2-40B4-BE49-F238E27FC236}">
                  <a16:creationId xmlns:a16="http://schemas.microsoft.com/office/drawing/2014/main" id="{DD1D37B9-5800-4441-81EF-98661B119E72}"/>
                </a:ext>
              </a:extLst>
            </p:cNvPr>
            <p:cNvGrpSpPr/>
            <p:nvPr/>
          </p:nvGrpSpPr>
          <p:grpSpPr>
            <a:xfrm>
              <a:off x="2455551" y="2027902"/>
              <a:ext cx="507355" cy="276999"/>
              <a:chOff x="6797873" y="2086185"/>
              <a:chExt cx="507355" cy="276999"/>
            </a:xfrm>
          </p:grpSpPr>
          <p:sp>
            <p:nvSpPr>
              <p:cNvPr id="30" name="箭头: V 形 29">
                <a:extLst>
                  <a:ext uri="{FF2B5EF4-FFF2-40B4-BE49-F238E27FC236}">
                    <a16:creationId xmlns:a16="http://schemas.microsoft.com/office/drawing/2014/main" id="{BE9462DD-102C-4F59-A7EF-064877ADCD46}"/>
                  </a:ext>
                </a:extLst>
              </p:cNvPr>
              <p:cNvSpPr/>
              <p:nvPr/>
            </p:nvSpPr>
            <p:spPr>
              <a:xfrm>
                <a:off x="6797873" y="2086185"/>
                <a:ext cx="276999" cy="276999"/>
              </a:xfrm>
              <a:prstGeom prst="chevron">
                <a:avLst/>
              </a:prstGeom>
              <a:solidFill>
                <a:srgbClr val="C00000"/>
              </a:solidFill>
              <a:ln w="12700" cap="flat" cmpd="sng" algn="ctr">
                <a:noFill/>
                <a:prstDash val="solid"/>
                <a:miter lim="800000"/>
              </a:ln>
              <a:effectLst/>
            </p:spPr>
            <p:txBody>
              <a:bodyPr rtlCol="0" anchor="ct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1" name="箭头: V 形 30">
                <a:extLst>
                  <a:ext uri="{FF2B5EF4-FFF2-40B4-BE49-F238E27FC236}">
                    <a16:creationId xmlns:a16="http://schemas.microsoft.com/office/drawing/2014/main" id="{35336F89-586F-4875-AAD1-9D36AAE95759}"/>
                  </a:ext>
                </a:extLst>
              </p:cNvPr>
              <p:cNvSpPr/>
              <p:nvPr/>
            </p:nvSpPr>
            <p:spPr>
              <a:xfrm>
                <a:off x="7028229" y="2086185"/>
                <a:ext cx="276999" cy="276999"/>
              </a:xfrm>
              <a:prstGeom prst="chevron">
                <a:avLst/>
              </a:prstGeom>
              <a:solidFill>
                <a:srgbClr val="C00000">
                  <a:alpha val="50000"/>
                </a:srgbClr>
              </a:solidFill>
              <a:ln w="12700" cap="flat" cmpd="sng" algn="ctr">
                <a:noFill/>
                <a:prstDash val="solid"/>
                <a:miter lim="800000"/>
              </a:ln>
              <a:effectLst/>
            </p:spPr>
            <p:txBody>
              <a:bodyPr rtlCol="0" anchor="ct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1D1D1A"/>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grpSp>
          <p:nvGrpSpPr>
            <p:cNvPr id="32" name="组合 31">
              <a:extLst>
                <a:ext uri="{FF2B5EF4-FFF2-40B4-BE49-F238E27FC236}">
                  <a16:creationId xmlns:a16="http://schemas.microsoft.com/office/drawing/2014/main" id="{F37658C7-73D4-4873-B3DB-B77B5D7EC95D}"/>
                </a:ext>
              </a:extLst>
            </p:cNvPr>
            <p:cNvGrpSpPr/>
            <p:nvPr/>
          </p:nvGrpSpPr>
          <p:grpSpPr>
            <a:xfrm>
              <a:off x="4732109" y="2002502"/>
              <a:ext cx="507355" cy="276999"/>
              <a:chOff x="6797873" y="2086185"/>
              <a:chExt cx="507355" cy="276999"/>
            </a:xfrm>
          </p:grpSpPr>
          <p:sp>
            <p:nvSpPr>
              <p:cNvPr id="33" name="箭头: V 形 32">
                <a:extLst>
                  <a:ext uri="{FF2B5EF4-FFF2-40B4-BE49-F238E27FC236}">
                    <a16:creationId xmlns:a16="http://schemas.microsoft.com/office/drawing/2014/main" id="{03A1DAA3-4FCB-4F6D-8D78-7579A1382EDA}"/>
                  </a:ext>
                </a:extLst>
              </p:cNvPr>
              <p:cNvSpPr/>
              <p:nvPr/>
            </p:nvSpPr>
            <p:spPr>
              <a:xfrm>
                <a:off x="6797873" y="2086185"/>
                <a:ext cx="276999" cy="276999"/>
              </a:xfrm>
              <a:prstGeom prst="chevron">
                <a:avLst/>
              </a:prstGeom>
              <a:solidFill>
                <a:srgbClr val="C00000"/>
              </a:solidFill>
              <a:ln w="12700" cap="flat" cmpd="sng" algn="ctr">
                <a:noFill/>
                <a:prstDash val="solid"/>
                <a:miter lim="800000"/>
              </a:ln>
              <a:effectLst/>
            </p:spPr>
            <p:txBody>
              <a:bodyPr rtlCol="0" anchor="ct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4" name="箭头: V 形 33">
                <a:extLst>
                  <a:ext uri="{FF2B5EF4-FFF2-40B4-BE49-F238E27FC236}">
                    <a16:creationId xmlns:a16="http://schemas.microsoft.com/office/drawing/2014/main" id="{D9DED2F2-0DD3-48BF-B61D-DCD4FC3C9531}"/>
                  </a:ext>
                </a:extLst>
              </p:cNvPr>
              <p:cNvSpPr/>
              <p:nvPr/>
            </p:nvSpPr>
            <p:spPr>
              <a:xfrm>
                <a:off x="7028229" y="2086185"/>
                <a:ext cx="276999" cy="276999"/>
              </a:xfrm>
              <a:prstGeom prst="chevron">
                <a:avLst/>
              </a:prstGeom>
              <a:solidFill>
                <a:srgbClr val="C00000">
                  <a:alpha val="50000"/>
                </a:srgbClr>
              </a:solidFill>
              <a:ln w="12700" cap="flat" cmpd="sng" algn="ctr">
                <a:noFill/>
                <a:prstDash val="solid"/>
                <a:miter lim="800000"/>
              </a:ln>
              <a:effectLst/>
            </p:spPr>
            <p:txBody>
              <a:bodyPr rtlCol="0" anchor="ct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1D1D1A"/>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grpSp>
          <p:nvGrpSpPr>
            <p:cNvPr id="35" name="组合 34">
              <a:extLst>
                <a:ext uri="{FF2B5EF4-FFF2-40B4-BE49-F238E27FC236}">
                  <a16:creationId xmlns:a16="http://schemas.microsoft.com/office/drawing/2014/main" id="{F32A09DF-6D4D-4A37-9082-1DB917F7A1E2}"/>
                </a:ext>
              </a:extLst>
            </p:cNvPr>
            <p:cNvGrpSpPr/>
            <p:nvPr/>
          </p:nvGrpSpPr>
          <p:grpSpPr>
            <a:xfrm>
              <a:off x="7008667" y="2008852"/>
              <a:ext cx="507355" cy="276999"/>
              <a:chOff x="6797873" y="2086185"/>
              <a:chExt cx="507355" cy="276999"/>
            </a:xfrm>
          </p:grpSpPr>
          <p:sp>
            <p:nvSpPr>
              <p:cNvPr id="36" name="箭头: V 形 35">
                <a:extLst>
                  <a:ext uri="{FF2B5EF4-FFF2-40B4-BE49-F238E27FC236}">
                    <a16:creationId xmlns:a16="http://schemas.microsoft.com/office/drawing/2014/main" id="{BEFEB716-3DC6-4E51-BE66-EAA17A5814D8}"/>
                  </a:ext>
                </a:extLst>
              </p:cNvPr>
              <p:cNvSpPr/>
              <p:nvPr/>
            </p:nvSpPr>
            <p:spPr>
              <a:xfrm>
                <a:off x="6797873" y="2086185"/>
                <a:ext cx="276999" cy="276999"/>
              </a:xfrm>
              <a:prstGeom prst="chevron">
                <a:avLst/>
              </a:prstGeom>
              <a:solidFill>
                <a:srgbClr val="C00000"/>
              </a:solidFill>
              <a:ln w="12700" cap="flat" cmpd="sng" algn="ctr">
                <a:noFill/>
                <a:prstDash val="solid"/>
                <a:miter lim="800000"/>
              </a:ln>
              <a:effectLst/>
            </p:spPr>
            <p:txBody>
              <a:bodyPr rtlCol="0" anchor="ct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7" name="箭头: V 形 36">
                <a:extLst>
                  <a:ext uri="{FF2B5EF4-FFF2-40B4-BE49-F238E27FC236}">
                    <a16:creationId xmlns:a16="http://schemas.microsoft.com/office/drawing/2014/main" id="{A8062733-DDB7-4B2C-8CC9-58A7C7E17834}"/>
                  </a:ext>
                </a:extLst>
              </p:cNvPr>
              <p:cNvSpPr/>
              <p:nvPr/>
            </p:nvSpPr>
            <p:spPr>
              <a:xfrm>
                <a:off x="7028229" y="2086185"/>
                <a:ext cx="276999" cy="276999"/>
              </a:xfrm>
              <a:prstGeom prst="chevron">
                <a:avLst/>
              </a:prstGeom>
              <a:solidFill>
                <a:srgbClr val="C00000">
                  <a:alpha val="50000"/>
                </a:srgbClr>
              </a:solidFill>
              <a:ln w="12700" cap="flat" cmpd="sng" algn="ctr">
                <a:noFill/>
                <a:prstDash val="solid"/>
                <a:miter lim="800000"/>
              </a:ln>
              <a:effectLst/>
            </p:spPr>
            <p:txBody>
              <a:bodyPr rtlCol="0" anchor="ct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1D1D1A"/>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grpSp>
          <p:nvGrpSpPr>
            <p:cNvPr id="38" name="组合 37">
              <a:extLst>
                <a:ext uri="{FF2B5EF4-FFF2-40B4-BE49-F238E27FC236}">
                  <a16:creationId xmlns:a16="http://schemas.microsoft.com/office/drawing/2014/main" id="{5F415394-718D-41C2-ACAE-120D5782CC69}"/>
                </a:ext>
              </a:extLst>
            </p:cNvPr>
            <p:cNvGrpSpPr/>
            <p:nvPr/>
          </p:nvGrpSpPr>
          <p:grpSpPr>
            <a:xfrm>
              <a:off x="9285224" y="2027902"/>
              <a:ext cx="507355" cy="276999"/>
              <a:chOff x="6797873" y="2086185"/>
              <a:chExt cx="507355" cy="276999"/>
            </a:xfrm>
          </p:grpSpPr>
          <p:sp>
            <p:nvSpPr>
              <p:cNvPr id="39" name="箭头: V 形 38">
                <a:extLst>
                  <a:ext uri="{FF2B5EF4-FFF2-40B4-BE49-F238E27FC236}">
                    <a16:creationId xmlns:a16="http://schemas.microsoft.com/office/drawing/2014/main" id="{7574D390-B307-45B8-8495-B3CC9C28A162}"/>
                  </a:ext>
                </a:extLst>
              </p:cNvPr>
              <p:cNvSpPr/>
              <p:nvPr/>
            </p:nvSpPr>
            <p:spPr>
              <a:xfrm>
                <a:off x="6797873" y="2086185"/>
                <a:ext cx="276999" cy="276999"/>
              </a:xfrm>
              <a:prstGeom prst="chevron">
                <a:avLst/>
              </a:prstGeom>
              <a:solidFill>
                <a:srgbClr val="C00000"/>
              </a:solidFill>
              <a:ln w="12700" cap="flat" cmpd="sng" algn="ctr">
                <a:noFill/>
                <a:prstDash val="solid"/>
                <a:miter lim="800000"/>
              </a:ln>
              <a:effectLst/>
            </p:spPr>
            <p:txBody>
              <a:bodyPr rtlCol="0" anchor="ct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1D1D1A"/>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40" name="箭头: V 形 39">
                <a:extLst>
                  <a:ext uri="{FF2B5EF4-FFF2-40B4-BE49-F238E27FC236}">
                    <a16:creationId xmlns:a16="http://schemas.microsoft.com/office/drawing/2014/main" id="{C7F4DBA7-AF03-44CA-AE1A-06C424AD9E75}"/>
                  </a:ext>
                </a:extLst>
              </p:cNvPr>
              <p:cNvSpPr/>
              <p:nvPr/>
            </p:nvSpPr>
            <p:spPr>
              <a:xfrm>
                <a:off x="7028229" y="2086185"/>
                <a:ext cx="276999" cy="276999"/>
              </a:xfrm>
              <a:prstGeom prst="chevron">
                <a:avLst/>
              </a:prstGeom>
              <a:solidFill>
                <a:srgbClr val="C00000">
                  <a:alpha val="50000"/>
                </a:srgbClr>
              </a:solidFill>
              <a:ln w="12700" cap="flat" cmpd="sng" algn="ctr">
                <a:noFill/>
                <a:prstDash val="solid"/>
                <a:miter lim="800000"/>
              </a:ln>
              <a:effectLst/>
            </p:spPr>
            <p:txBody>
              <a:bodyPr rtlCol="0" anchor="ct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1D1D1A"/>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grpSp>
      <p:sp>
        <p:nvSpPr>
          <p:cNvPr id="43" name="矩形 42">
            <a:extLst>
              <a:ext uri="{FF2B5EF4-FFF2-40B4-BE49-F238E27FC236}">
                <a16:creationId xmlns:a16="http://schemas.microsoft.com/office/drawing/2014/main" id="{7E3A8569-9DAF-4A8D-8F11-8A1C82DD304A}"/>
              </a:ext>
            </a:extLst>
          </p:cNvPr>
          <p:cNvSpPr/>
          <p:nvPr/>
        </p:nvSpPr>
        <p:spPr>
          <a:xfrm flipH="1">
            <a:off x="9773868" y="1723298"/>
            <a:ext cx="1786750" cy="523220"/>
          </a:xfrm>
          <a:prstGeom prst="rect">
            <a:avLst/>
          </a:prstGeom>
        </p:spPr>
        <p:txBody>
          <a:bodyPr wrap="square">
            <a:spAutoFit/>
          </a:bodyPr>
          <a:lstStyle/>
          <a:p>
            <a:pPr algn="ctr"/>
            <a:r>
              <a:rPr lang="en-US" altLang="zh-CN" sz="1400" dirty="0"/>
              <a:t>HarmonyOS </a:t>
            </a:r>
          </a:p>
          <a:p>
            <a:pPr algn="ctr"/>
            <a:r>
              <a:rPr lang="zh-CN" altLang="en-US" sz="1400" dirty="0"/>
              <a:t>应用开发者认证</a:t>
            </a:r>
            <a:endParaRPr lang="en-US" altLang="zh-CN" sz="1400" dirty="0"/>
          </a:p>
        </p:txBody>
      </p:sp>
      <p:grpSp>
        <p:nvGrpSpPr>
          <p:cNvPr id="44" name="组合 43">
            <a:extLst>
              <a:ext uri="{FF2B5EF4-FFF2-40B4-BE49-F238E27FC236}">
                <a16:creationId xmlns:a16="http://schemas.microsoft.com/office/drawing/2014/main" id="{7A1B072B-D22A-4CE6-8211-B412D1F5FF7C}"/>
              </a:ext>
            </a:extLst>
          </p:cNvPr>
          <p:cNvGrpSpPr/>
          <p:nvPr/>
        </p:nvGrpSpPr>
        <p:grpSpPr>
          <a:xfrm>
            <a:off x="9401588" y="2304782"/>
            <a:ext cx="2478168" cy="255230"/>
            <a:chOff x="8497656" y="2551640"/>
            <a:chExt cx="2739446" cy="277665"/>
          </a:xfrm>
        </p:grpSpPr>
        <p:sp>
          <p:nvSpPr>
            <p:cNvPr id="46" name="文本框 45">
              <a:extLst>
                <a:ext uri="{FF2B5EF4-FFF2-40B4-BE49-F238E27FC236}">
                  <a16:creationId xmlns:a16="http://schemas.microsoft.com/office/drawing/2014/main" id="{5750FA44-4F4E-4B00-9812-9341326AA1D1}"/>
                </a:ext>
              </a:extLst>
            </p:cNvPr>
            <p:cNvSpPr txBox="1"/>
            <p:nvPr/>
          </p:nvSpPr>
          <p:spPr>
            <a:xfrm>
              <a:off x="8497656" y="2551640"/>
              <a:ext cx="1366740" cy="277665"/>
            </a:xfrm>
            <a:prstGeom prst="rect">
              <a:avLst/>
            </a:prstGeom>
            <a:noFill/>
            <a:ln w="3175" cap="flat">
              <a:noFill/>
              <a:miter lim="400000"/>
            </a:ln>
            <a:effectLst/>
            <a:sp3d/>
          </p:spPr>
          <p:txBody>
            <a:bodyPr rot="0" spcFirstLastPara="1" vertOverflow="overflow" horzOverflow="overflow" vert="horz" wrap="square" lIns="11760" tIns="11760" rIns="11760" bIns="11760" numCol="1" spcCol="38100" rtlCol="0" anchor="ctr">
              <a:spAutoFit/>
            </a:bodyPr>
            <a:lstStyle/>
            <a:p>
              <a:pPr algn="ctr">
                <a:lnSpc>
                  <a:spcPct val="150000"/>
                </a:lnSpc>
                <a:defRPr/>
              </a:pPr>
              <a:r>
                <a:rPr lang="zh-CN" altLang="zh-CN" sz="1100" dirty="0">
                  <a:latin typeface="方正兰亭粗黑简体" panose="02000000000000000000" pitchFamily="2" charset="-122"/>
                  <a:ea typeface="方正兰亭粗黑简体" panose="02000000000000000000" pitchFamily="2" charset="-122"/>
                  <a:sym typeface="Huawei Sans" panose="020C0503030203020204" pitchFamily="34" charset="0"/>
                </a:rPr>
                <a:t>基础认证</a:t>
              </a:r>
              <a:r>
                <a:rPr lang="zh-CN" altLang="en-US" sz="1100" dirty="0">
                  <a:latin typeface="方正兰亭粗黑简体" panose="02000000000000000000" pitchFamily="2" charset="-122"/>
                  <a:ea typeface="方正兰亭粗黑简体" panose="02000000000000000000" pitchFamily="2" charset="-122"/>
                  <a:sym typeface="Huawei Sans" panose="020C0503030203020204" pitchFamily="34" charset="0"/>
                </a:rPr>
                <a:t>证书</a:t>
              </a:r>
              <a:endParaRPr lang="en-US" altLang="zh-CN" sz="1100" dirty="0">
                <a:latin typeface="方正兰亭粗黑简体" panose="02000000000000000000" pitchFamily="2" charset="-122"/>
                <a:ea typeface="方正兰亭粗黑简体" panose="02000000000000000000" pitchFamily="2" charset="-122"/>
                <a:sym typeface="Huawei Sans" panose="020C0503030203020204" pitchFamily="34" charset="0"/>
              </a:endParaRPr>
            </a:p>
          </p:txBody>
        </p:sp>
        <p:sp>
          <p:nvSpPr>
            <p:cNvPr id="48" name="文本框 47">
              <a:extLst>
                <a:ext uri="{FF2B5EF4-FFF2-40B4-BE49-F238E27FC236}">
                  <a16:creationId xmlns:a16="http://schemas.microsoft.com/office/drawing/2014/main" id="{08B22993-9309-4349-919A-204FDDFDBC7D}"/>
                </a:ext>
              </a:extLst>
            </p:cNvPr>
            <p:cNvSpPr txBox="1"/>
            <p:nvPr/>
          </p:nvSpPr>
          <p:spPr>
            <a:xfrm>
              <a:off x="9870362" y="2551640"/>
              <a:ext cx="1366740" cy="277665"/>
            </a:xfrm>
            <a:prstGeom prst="rect">
              <a:avLst/>
            </a:prstGeom>
            <a:noFill/>
            <a:ln w="3175" cap="flat">
              <a:noFill/>
              <a:miter lim="400000"/>
            </a:ln>
            <a:effectLst/>
            <a:sp3d/>
          </p:spPr>
          <p:txBody>
            <a:bodyPr rot="0" spcFirstLastPara="1" vertOverflow="overflow" horzOverflow="overflow" vert="horz" wrap="square" lIns="11760" tIns="11760" rIns="11760" bIns="11760" numCol="1" spcCol="38100" rtlCol="0" anchor="ctr">
              <a:spAutoFit/>
            </a:bodyPr>
            <a:lstStyle/>
            <a:p>
              <a:pPr algn="ctr">
                <a:lnSpc>
                  <a:spcPct val="150000"/>
                </a:lnSpc>
                <a:defRPr/>
              </a:pPr>
              <a:r>
                <a:rPr lang="zh-CN" altLang="en-US" sz="1100" dirty="0">
                  <a:latin typeface="方正兰亭粗黑简体" panose="02000000000000000000" pitchFamily="2" charset="-122"/>
                  <a:ea typeface="方正兰亭粗黑简体" panose="02000000000000000000" pitchFamily="2" charset="-122"/>
                  <a:sym typeface="Huawei Sans" panose="020C0503030203020204" pitchFamily="34" charset="0"/>
                </a:rPr>
                <a:t>高级认证证书</a:t>
              </a:r>
              <a:endParaRPr lang="en-US" altLang="zh-CN" sz="1100" dirty="0">
                <a:latin typeface="方正兰亭粗黑简体" panose="02000000000000000000" pitchFamily="2" charset="-122"/>
                <a:ea typeface="方正兰亭粗黑简体" panose="02000000000000000000" pitchFamily="2" charset="-122"/>
                <a:sym typeface="Huawei Sans" panose="020C0503030203020204" pitchFamily="34" charset="0"/>
              </a:endParaRPr>
            </a:p>
          </p:txBody>
        </p:sp>
      </p:grpSp>
      <p:pic>
        <p:nvPicPr>
          <p:cNvPr id="50" name="图片 49">
            <a:extLst>
              <a:ext uri="{FF2B5EF4-FFF2-40B4-BE49-F238E27FC236}">
                <a16:creationId xmlns:a16="http://schemas.microsoft.com/office/drawing/2014/main" id="{92C7ED56-4DB8-4975-9B46-F348D790571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481973" y="2627201"/>
            <a:ext cx="1075615" cy="1521475"/>
          </a:xfrm>
          <a:prstGeom prst="rect">
            <a:avLst/>
          </a:prstGeom>
        </p:spPr>
      </p:pic>
      <p:pic>
        <p:nvPicPr>
          <p:cNvPr id="52" name="图片 51">
            <a:extLst>
              <a:ext uri="{FF2B5EF4-FFF2-40B4-BE49-F238E27FC236}">
                <a16:creationId xmlns:a16="http://schemas.microsoft.com/office/drawing/2014/main" id="{FC6BD50D-E838-41CE-839E-771C10585A3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733426" y="2643304"/>
            <a:ext cx="1064231" cy="1505372"/>
          </a:xfrm>
          <a:prstGeom prst="rect">
            <a:avLst/>
          </a:prstGeom>
        </p:spPr>
      </p:pic>
    </p:spTree>
    <p:extLst>
      <p:ext uri="{BB962C8B-B14F-4D97-AF65-F5344CB8AC3E}">
        <p14:creationId xmlns:p14="http://schemas.microsoft.com/office/powerpoint/2010/main" val="2582524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a:extLst>
              <a:ext uri="{FF2B5EF4-FFF2-40B4-BE49-F238E27FC236}">
                <a16:creationId xmlns:a16="http://schemas.microsoft.com/office/drawing/2014/main" id="{D682C4EF-7B12-43D5-95AD-EDAEA3E5DB2B}"/>
              </a:ext>
            </a:extLst>
          </p:cNvPr>
          <p:cNvSpPr/>
          <p:nvPr/>
        </p:nvSpPr>
        <p:spPr>
          <a:xfrm>
            <a:off x="641350" y="5338954"/>
            <a:ext cx="11075832" cy="793573"/>
          </a:xfrm>
          <a:prstGeom prst="rect">
            <a:avLst/>
          </a:prstGeom>
          <a:gradFill>
            <a:gsLst>
              <a:gs pos="0">
                <a:srgbClr val="C00000">
                  <a:alpha val="10000"/>
                </a:srgbClr>
              </a:gs>
              <a:gs pos="100000">
                <a:srgbClr val="DE1C18">
                  <a:alpha val="0"/>
                </a:srgbClr>
              </a:gs>
            </a:gsLst>
            <a:lin ang="54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pic>
        <p:nvPicPr>
          <p:cNvPr id="22" name="Picture 6">
            <a:extLst>
              <a:ext uri="{FF2B5EF4-FFF2-40B4-BE49-F238E27FC236}">
                <a16:creationId xmlns:a16="http://schemas.microsoft.com/office/drawing/2014/main" id="{A29E2671-6F76-4178-9247-892E0BE59806}"/>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9420"/>
          <a:stretch/>
        </p:blipFill>
        <p:spPr bwMode="auto">
          <a:xfrm>
            <a:off x="641350" y="2005280"/>
            <a:ext cx="3321720" cy="1748524"/>
          </a:xfrm>
          <a:prstGeom prst="rect">
            <a:avLst/>
          </a:prstGeom>
          <a:ln>
            <a:noFill/>
          </a:ln>
          <a:effectLst>
            <a:outerShdw blurRad="292100" dist="139700" dir="2700000" algn="tl" rotWithShape="0">
              <a:srgbClr val="333333">
                <a:alpha val="65000"/>
              </a:srgbClr>
            </a:outerShdw>
          </a:effectLst>
        </p:spPr>
      </p:pic>
      <p:pic>
        <p:nvPicPr>
          <p:cNvPr id="23" name="Picture 8" descr="C:\Users\l84160581\AppData\Roaming\eSpace_Desktop\UserData\l84160581\imagefiles\A7AED17E-2D1C-4AB4-8154-291907739BC8.jpg">
            <a:extLst>
              <a:ext uri="{FF2B5EF4-FFF2-40B4-BE49-F238E27FC236}">
                <a16:creationId xmlns:a16="http://schemas.microsoft.com/office/drawing/2014/main" id="{96079D79-722F-4C3D-A223-DF4B303983E9}"/>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2989" r="1299"/>
          <a:stretch/>
        </p:blipFill>
        <p:spPr bwMode="auto">
          <a:xfrm>
            <a:off x="4518406" y="2004598"/>
            <a:ext cx="3321720" cy="1771549"/>
          </a:xfrm>
          <a:prstGeom prst="rect">
            <a:avLst/>
          </a:prstGeom>
          <a:ln>
            <a:noFill/>
          </a:ln>
          <a:effectLst>
            <a:outerShdw blurRad="292100" dist="139700" dir="2700000" algn="tl" rotWithShape="0">
              <a:srgbClr val="333333">
                <a:alpha val="65000"/>
              </a:srgbClr>
            </a:outerShdw>
          </a:effectLst>
        </p:spPr>
      </p:pic>
      <p:sp>
        <p:nvSpPr>
          <p:cNvPr id="2" name="灯片编号占位符 1">
            <a:extLst>
              <a:ext uri="{FF2B5EF4-FFF2-40B4-BE49-F238E27FC236}">
                <a16:creationId xmlns:a16="http://schemas.microsoft.com/office/drawing/2014/main" id="{194EEF8E-3800-4795-A331-738B91A2A6EA}"/>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200" b="0" i="0" u="none" strike="noStrike" kern="1200" cap="none" spc="0" normalizeH="0" baseline="0" noProof="0" dirty="0">
                <a:ln>
                  <a:noFill/>
                </a:ln>
                <a:solidFill>
                  <a:prstClr val="black">
                    <a:lumMod val="95000"/>
                    <a:lumOff val="5000"/>
                  </a:prstClr>
                </a:solidFill>
                <a:effectLst/>
                <a:uLnTx/>
                <a:uFillTx/>
                <a:latin typeface="Huawei Sans" panose="020C0503030203020204" pitchFamily="34" charset="0"/>
                <a:ea typeface="方正兰亭黑简体" panose="02000000000000000000"/>
              </a:rPr>
              <a:t>-</a:t>
            </a:r>
            <a:fld id="{254F7E77-AF09-4EA1-A2F8-05BFC5CBD59A}" type="slidenum">
              <a:rPr kumimoji="1" lang="zh-CN" altLang="en-US" sz="1200" b="0" i="0" u="none" strike="noStrike" kern="1200" cap="none" spc="0" normalizeH="0" baseline="0" noProof="0" smtClean="0">
                <a:ln>
                  <a:noFill/>
                </a:ln>
                <a:solidFill>
                  <a:prstClr val="black">
                    <a:lumMod val="95000"/>
                    <a:lumOff val="5000"/>
                  </a:prstClr>
                </a:solidFill>
                <a:effectLst/>
                <a:uLnTx/>
                <a:uFillTx/>
                <a:latin typeface="Huawei Sans" panose="020C0503030203020204" pitchFamily="34" charset="0"/>
                <a:ea typeface="方正兰亭黑简体" panose="02000000000000000000"/>
              </a:rPr>
              <a:pPr marL="0" marR="0" lvl="0" indent="0" algn="l" defTabSz="914400" rtl="0" eaLnBrk="1" fontAlgn="auto" latinLnBrk="0" hangingPunct="1">
                <a:lnSpc>
                  <a:spcPct val="100000"/>
                </a:lnSpc>
                <a:spcBef>
                  <a:spcPts val="0"/>
                </a:spcBef>
                <a:spcAft>
                  <a:spcPts val="0"/>
                </a:spcAft>
                <a:buClrTx/>
                <a:buSzTx/>
                <a:buFontTx/>
                <a:buNone/>
                <a:tabLst/>
                <a:defRPr/>
              </a:pPr>
              <a:t>14</a:t>
            </a:fld>
            <a:r>
              <a:rPr kumimoji="1" lang="en-US" altLang="zh-CN" sz="1200" b="0" i="0" u="none" strike="noStrike" kern="1200" cap="none" spc="0" normalizeH="0" baseline="0" noProof="0" dirty="0">
                <a:ln>
                  <a:noFill/>
                </a:ln>
                <a:solidFill>
                  <a:prstClr val="black">
                    <a:lumMod val="95000"/>
                    <a:lumOff val="5000"/>
                  </a:prstClr>
                </a:solidFill>
                <a:effectLst/>
                <a:uLnTx/>
                <a:uFillTx/>
                <a:latin typeface="Huawei Sans" panose="020C0503030203020204" pitchFamily="34" charset="0"/>
                <a:ea typeface="方正兰亭黑简体" panose="02000000000000000000"/>
              </a:rPr>
              <a:t>-</a:t>
            </a:r>
            <a:endParaRPr kumimoji="1" lang="zh-CN" altLang="en-US" sz="1200" b="0" i="0" u="none" strike="noStrike" kern="1200" cap="none" spc="0" normalizeH="0" baseline="0" noProof="0">
              <a:ln>
                <a:noFill/>
              </a:ln>
              <a:solidFill>
                <a:prstClr val="black">
                  <a:lumMod val="95000"/>
                  <a:lumOff val="5000"/>
                </a:prstClr>
              </a:solidFill>
              <a:effectLst/>
              <a:uLnTx/>
              <a:uFillTx/>
              <a:latin typeface="Huawei Sans" panose="020C0503030203020204" pitchFamily="34" charset="0"/>
              <a:ea typeface="方正兰亭黑简体" panose="02000000000000000000"/>
            </a:endParaRPr>
          </a:p>
        </p:txBody>
      </p:sp>
      <p:sp>
        <p:nvSpPr>
          <p:cNvPr id="3" name="更全面的鸿蒙人才建设计划">
            <a:extLst>
              <a:ext uri="{FF2B5EF4-FFF2-40B4-BE49-F238E27FC236}">
                <a16:creationId xmlns:a16="http://schemas.microsoft.com/office/drawing/2014/main" id="{9458EE15-AEBD-4137-9D72-276FF989E527}"/>
              </a:ext>
            </a:extLst>
          </p:cNvPr>
          <p:cNvSpPr txBox="1"/>
          <p:nvPr/>
        </p:nvSpPr>
        <p:spPr>
          <a:xfrm>
            <a:off x="5866428" y="1260501"/>
            <a:ext cx="45719" cy="355423"/>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15052" tIns="15052" rIns="15052" bIns="15052" anchor="ctr">
            <a:spAutoFit/>
          </a:bodyPr>
          <a:lstStyle/>
          <a:p>
            <a:pPr marL="0" marR="0" lvl="0" indent="0" algn="ctr" defTabSz="348298" rtl="0" eaLnBrk="1" fontAlgn="auto" latinLnBrk="0" hangingPunct="0">
              <a:lnSpc>
                <a:spcPct val="130000"/>
              </a:lnSpc>
              <a:spcBef>
                <a:spcPts val="0"/>
              </a:spcBef>
              <a:spcAft>
                <a:spcPts val="0"/>
              </a:spcAft>
              <a:buClrTx/>
              <a:buSzTx/>
              <a:buFontTx/>
              <a:buNone/>
              <a:tabLst/>
              <a:defRPr/>
            </a:pPr>
            <a:endParaRPr kumimoji="0" b="1" i="0" u="none" strike="noStrike" kern="0" cap="none" spc="125" normalizeH="0" baseline="0" noProof="0" dirty="0">
              <a:ln>
                <a:noFill/>
              </a:ln>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4" name="矩形 3">
            <a:extLst>
              <a:ext uri="{FF2B5EF4-FFF2-40B4-BE49-F238E27FC236}">
                <a16:creationId xmlns:a16="http://schemas.microsoft.com/office/drawing/2014/main" id="{89E338A9-8BB8-42EB-BED9-53D1E433CAFC}"/>
              </a:ext>
            </a:extLst>
          </p:cNvPr>
          <p:cNvSpPr/>
          <p:nvPr/>
        </p:nvSpPr>
        <p:spPr>
          <a:xfrm>
            <a:off x="519552" y="501376"/>
            <a:ext cx="11264622"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联合企业、高校、服务商开展鸿蒙开发者培训，加速鸿蒙人才培养，共筑鸿蒙生态</a:t>
            </a:r>
          </a:p>
        </p:txBody>
      </p:sp>
      <p:sp>
        <p:nvSpPr>
          <p:cNvPr id="10" name="矩形 9">
            <a:extLst>
              <a:ext uri="{FF2B5EF4-FFF2-40B4-BE49-F238E27FC236}">
                <a16:creationId xmlns:a16="http://schemas.microsoft.com/office/drawing/2014/main" id="{DA4B9559-3054-4F46-85E9-806867EED9A5}"/>
              </a:ext>
            </a:extLst>
          </p:cNvPr>
          <p:cNvSpPr/>
          <p:nvPr/>
        </p:nvSpPr>
        <p:spPr>
          <a:xfrm>
            <a:off x="519552" y="1420246"/>
            <a:ext cx="3727462" cy="458908"/>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b="1" i="0" u="none" strike="noStrike" kern="1200" cap="none" spc="0" normalizeH="0" baseline="0" noProof="0" dirty="0">
                <a:ln>
                  <a:noFill/>
                </a:ln>
                <a:uLnTx/>
                <a:uFillTx/>
                <a:latin typeface="微软雅黑" panose="020B0503020204020204" pitchFamily="34" charset="-122"/>
                <a:ea typeface="微软雅黑" panose="020B0503020204020204" pitchFamily="34" charset="-122"/>
                <a:cs typeface="+mn-cs"/>
                <a:sym typeface="微软雅黑" panose="020B0503020204020204" pitchFamily="34" charset="-122"/>
              </a:rPr>
              <a:t>鸿蒙生态学堂</a:t>
            </a:r>
            <a:endParaRPr kumimoji="0" lang="en-US" altLang="zh-CN" b="1" i="0" u="none" strike="noStrike" kern="1200" cap="none" spc="0" normalizeH="0" baseline="0" noProof="0" dirty="0">
              <a:ln>
                <a:noFill/>
              </a:ln>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3" name="矩形 12">
            <a:extLst>
              <a:ext uri="{FF2B5EF4-FFF2-40B4-BE49-F238E27FC236}">
                <a16:creationId xmlns:a16="http://schemas.microsoft.com/office/drawing/2014/main" id="{44FAD678-2BE4-4122-82CD-F73EE2715B14}"/>
              </a:ext>
            </a:extLst>
          </p:cNvPr>
          <p:cNvSpPr/>
          <p:nvPr/>
        </p:nvSpPr>
        <p:spPr>
          <a:xfrm>
            <a:off x="4066512" y="3831055"/>
            <a:ext cx="4058975" cy="1264064"/>
          </a:xfrm>
          <a:prstGeom prst="rect">
            <a:avLst/>
          </a:prstGeom>
          <a:ln>
            <a:noFill/>
          </a:ln>
        </p:spPr>
        <p:txBody>
          <a:bodyPr wrap="square" anchor="b">
            <a:spAutoFit/>
          </a:bodyPr>
          <a:lstStyle/>
          <a:p>
            <a:pPr marL="0" marR="0" lvl="0" indent="0" algn="ctr" defTabSz="914034" rtl="0" eaLnBrk="1" fontAlgn="auto" latinLnBrk="0" hangingPunct="1">
              <a:lnSpc>
                <a:spcPct val="15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150+</a:t>
            </a:r>
          </a:p>
          <a:p>
            <a:pPr lvl="0" algn="ctr" defTabSz="914034">
              <a:lnSpc>
                <a:spcPct val="150000"/>
              </a:lnSpc>
              <a:defRPr/>
            </a:pPr>
            <a:r>
              <a:rPr lang="zh-CN" altLang="en-US" sz="1200" i="1" dirty="0">
                <a:solidFill>
                  <a:prstClr val="black"/>
                </a:solidFill>
                <a:latin typeface="微软雅黑" panose="020B0503020204020204" pitchFamily="34" charset="-122"/>
                <a:ea typeface="微软雅黑" panose="020B0503020204020204" pitchFamily="34" charset="-122"/>
              </a:rPr>
              <a:t>教育部鸿蒙产学合作项目</a:t>
            </a:r>
            <a:r>
              <a:rPr lang="en-US" altLang="zh-CN" sz="1200" b="1" i="1" dirty="0">
                <a:solidFill>
                  <a:prstClr val="black"/>
                </a:solidFill>
                <a:latin typeface="微软雅黑" panose="020B0503020204020204" pitchFamily="34" charset="-122"/>
                <a:ea typeface="微软雅黑" panose="020B0503020204020204" pitchFamily="34" charset="-122"/>
              </a:rPr>
              <a:t>150+</a:t>
            </a:r>
          </a:p>
          <a:p>
            <a:pPr lvl="0" algn="ctr" defTabSz="914034">
              <a:lnSpc>
                <a:spcPct val="150000"/>
              </a:lnSpc>
              <a:defRPr/>
            </a:pPr>
            <a:r>
              <a:rPr lang="zh-CN" altLang="en-US" sz="1200" i="1" dirty="0">
                <a:solidFill>
                  <a:prstClr val="black"/>
                </a:solidFill>
                <a:latin typeface="微软雅黑" panose="020B0503020204020204" pitchFamily="34" charset="-122"/>
                <a:ea typeface="微软雅黑" panose="020B0503020204020204" pitchFamily="34" charset="-122"/>
              </a:rPr>
              <a:t>支持近</a:t>
            </a:r>
            <a:r>
              <a:rPr lang="zh-CN" altLang="en-US" sz="1200" b="1" i="1" dirty="0">
                <a:solidFill>
                  <a:prstClr val="black"/>
                </a:solidFill>
                <a:latin typeface="微软雅黑" panose="020B0503020204020204" pitchFamily="34" charset="-122"/>
                <a:ea typeface="微软雅黑" panose="020B0503020204020204" pitchFamily="34" charset="-122"/>
              </a:rPr>
              <a:t>百所</a:t>
            </a:r>
            <a:r>
              <a:rPr lang="zh-CN" altLang="en-US" sz="1200" i="1" dirty="0">
                <a:solidFill>
                  <a:prstClr val="black"/>
                </a:solidFill>
                <a:latin typeface="微软雅黑" panose="020B0503020204020204" pitchFamily="34" charset="-122"/>
                <a:ea typeface="微软雅黑" panose="020B0503020204020204" pitchFamily="34" charset="-122"/>
              </a:rPr>
              <a:t>高校建设鸿蒙相关</a:t>
            </a:r>
            <a:r>
              <a:rPr lang="zh-CN" altLang="en-US" sz="1200" b="1" i="1" dirty="0">
                <a:solidFill>
                  <a:prstClr val="black"/>
                </a:solidFill>
                <a:latin typeface="微软雅黑" panose="020B0503020204020204" pitchFamily="34" charset="-122"/>
                <a:ea typeface="微软雅黑" panose="020B0503020204020204" pitchFamily="34" charset="-122"/>
              </a:rPr>
              <a:t>学分课程</a:t>
            </a:r>
            <a:endParaRPr lang="zh-CN" altLang="en-US" sz="1200" b="1" i="1"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矩形 14">
            <a:extLst>
              <a:ext uri="{FF2B5EF4-FFF2-40B4-BE49-F238E27FC236}">
                <a16:creationId xmlns:a16="http://schemas.microsoft.com/office/drawing/2014/main" id="{C9FDAE08-C387-4F21-B6FC-EF3EC60A46A0}"/>
              </a:ext>
            </a:extLst>
          </p:cNvPr>
          <p:cNvSpPr/>
          <p:nvPr/>
        </p:nvSpPr>
        <p:spPr>
          <a:xfrm>
            <a:off x="164142" y="3835094"/>
            <a:ext cx="4237657" cy="1537024"/>
          </a:xfrm>
          <a:prstGeom prst="rect">
            <a:avLst/>
          </a:prstGeom>
        </p:spPr>
        <p:txBody>
          <a:bodyPr wrap="square">
            <a:spAutoFit/>
          </a:bodyPr>
          <a:lstStyle/>
          <a:p>
            <a:pPr marL="0" marR="0" lvl="0" indent="0" algn="ctr" defTabSz="914034" rtl="0" eaLnBrk="1" fontAlgn="auto" latinLnBrk="0" hangingPunct="1">
              <a:lnSpc>
                <a:spcPct val="15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280+</a:t>
            </a:r>
          </a:p>
          <a:p>
            <a:pPr marL="0" marR="0" lvl="0" indent="0" algn="ctr" defTabSz="914034" rtl="0" eaLnBrk="1" fontAlgn="auto" latinLnBrk="0" hangingPunct="1">
              <a:lnSpc>
                <a:spcPct val="150000"/>
              </a:lnSpc>
              <a:spcBef>
                <a:spcPts val="0"/>
              </a:spcBef>
              <a:spcAft>
                <a:spcPts val="0"/>
              </a:spcAft>
              <a:buClrTx/>
              <a:buSzTx/>
              <a:buFontTx/>
              <a:buNone/>
              <a:tabLst/>
              <a:defRPr/>
            </a:pPr>
            <a:r>
              <a:rPr kumimoji="0" lang="zh-CN" altLang="en-US" sz="1200" b="1" i="1"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创新实训营</a:t>
            </a:r>
            <a:r>
              <a:rPr kumimoji="0" lang="zh-CN" altLang="en-US" sz="1200" b="0" i="1"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a:t>
            </a:r>
            <a:r>
              <a:rPr kumimoji="0" lang="en-US" altLang="zh-CN" sz="1200" b="1" i="1"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280+</a:t>
            </a:r>
            <a:r>
              <a:rPr kumimoji="0" lang="zh-CN" altLang="en-US" sz="1200" b="0" i="1"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企业参加鸿蒙生态学堂</a:t>
            </a:r>
            <a:endParaRPr kumimoji="0" lang="en-US" altLang="zh-CN" sz="1200" b="0" i="1"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a:p>
            <a:pPr algn="ctr" defTabSz="914034">
              <a:lnSpc>
                <a:spcPct val="150000"/>
              </a:lnSpc>
              <a:defRPr/>
            </a:pPr>
            <a:r>
              <a:rPr lang="zh-CN" altLang="en-US" sz="1200" b="1" i="1"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师资培训</a:t>
            </a:r>
            <a:r>
              <a:rPr lang="zh-CN" altLang="en-US" sz="1200" i="1"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：高校与机构老师</a:t>
            </a:r>
            <a:r>
              <a:rPr lang="en-US" altLang="zh-CN" sz="1200" b="1" i="1"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100+</a:t>
            </a:r>
            <a:endParaRPr lang="zh-CN" altLang="en-US" sz="1200" b="1" i="1"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ctr" defTabSz="914034" rtl="0" eaLnBrk="1" fontAlgn="auto" latinLnBrk="0" hangingPunct="1">
              <a:lnSpc>
                <a:spcPct val="150000"/>
              </a:lnSpc>
              <a:spcBef>
                <a:spcPts val="0"/>
              </a:spcBef>
              <a:spcAft>
                <a:spcPts val="0"/>
              </a:spcAft>
              <a:buClrTx/>
              <a:buSzTx/>
              <a:buFontTx/>
              <a:buNone/>
              <a:tabLst/>
              <a:defRPr/>
            </a:pPr>
            <a:endParaRPr kumimoji="0" lang="en-US" altLang="zh-CN" sz="1200" i="1"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矩形 15">
            <a:extLst>
              <a:ext uri="{FF2B5EF4-FFF2-40B4-BE49-F238E27FC236}">
                <a16:creationId xmlns:a16="http://schemas.microsoft.com/office/drawing/2014/main" id="{1E35440E-FCF7-40C2-B393-68E718CA251E}"/>
              </a:ext>
            </a:extLst>
          </p:cNvPr>
          <p:cNvSpPr/>
          <p:nvPr/>
        </p:nvSpPr>
        <p:spPr>
          <a:xfrm>
            <a:off x="7968882" y="3835094"/>
            <a:ext cx="4058975" cy="1260025"/>
          </a:xfrm>
          <a:prstGeom prst="rect">
            <a:avLst/>
          </a:prstGeom>
          <a:ln>
            <a:noFill/>
          </a:ln>
        </p:spPr>
        <p:txBody>
          <a:bodyPr wrap="square" anchor="b">
            <a:spAutoFit/>
          </a:bodyPr>
          <a:lstStyle/>
          <a:p>
            <a:pPr marL="0" marR="0" lvl="0" indent="0" algn="ctr" defTabSz="914034" rtl="0" eaLnBrk="1" fontAlgn="auto" latinLnBrk="0" hangingPunct="1">
              <a:lnSpc>
                <a:spcPct val="150000"/>
              </a:lnSpc>
              <a:spcBef>
                <a:spcPts val="0"/>
              </a:spcBef>
              <a:spcAft>
                <a:spcPts val="0"/>
              </a:spcAft>
              <a:buClrTx/>
              <a:buSzTx/>
              <a:buFontTx/>
              <a:buNone/>
              <a:tabLst/>
              <a:defRPr/>
            </a:pPr>
            <a:r>
              <a:rPr lang="en-US" altLang="zh-CN" sz="28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30+</a:t>
            </a:r>
            <a:endParaRPr kumimoji="0" lang="en-US" altLang="zh-CN" sz="2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ctr" defTabSz="914034" rtl="0" eaLnBrk="1" fontAlgn="auto" latinLnBrk="0" hangingPunct="1">
              <a:lnSpc>
                <a:spcPct val="150000"/>
              </a:lnSpc>
              <a:spcBef>
                <a:spcPts val="0"/>
              </a:spcBef>
              <a:spcAft>
                <a:spcPts val="0"/>
              </a:spcAft>
              <a:buClrTx/>
              <a:buSzTx/>
              <a:buFontTx/>
              <a:buNone/>
              <a:tabLst/>
              <a:defRPr/>
            </a:pPr>
            <a:r>
              <a:rPr kumimoji="0" lang="zh-CN" altLang="en-US" sz="1200" b="0" i="1"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服务商</a:t>
            </a:r>
            <a:r>
              <a:rPr lang="en-US" altLang="zh-CN" sz="1200" b="1" i="1"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30+</a:t>
            </a:r>
            <a:r>
              <a:rPr kumimoji="0" lang="zh-CN" altLang="en-US" sz="1200" b="0" i="1"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，专业认证</a:t>
            </a:r>
            <a:r>
              <a:rPr kumimoji="0" lang="en-US" altLang="zh-CN" sz="1200" b="1" i="1"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4.2</a:t>
            </a:r>
            <a:r>
              <a:rPr kumimoji="0" lang="zh-CN" altLang="en-US" sz="1200" b="1" i="1"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万</a:t>
            </a:r>
            <a:r>
              <a:rPr kumimoji="0" lang="en-US" altLang="zh-CN" sz="1200" b="1" i="1"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kumimoji="0" lang="zh-CN" altLang="en-US" sz="1200" b="0" i="1"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a:t>
            </a:r>
            <a:r>
              <a:rPr kumimoji="0" lang="zh-CN" altLang="en-US" sz="1200" b="0" i="1"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赋能交流会</a:t>
            </a:r>
            <a:r>
              <a:rPr kumimoji="0" lang="en-US" altLang="zh-CN" sz="1200" b="1" i="1"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800+</a:t>
            </a:r>
            <a:r>
              <a:rPr kumimoji="0" lang="zh-CN" altLang="en-US" sz="1200" b="0" i="1"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人次</a:t>
            </a:r>
            <a:endParaRPr kumimoji="0" lang="en-US" altLang="zh-CN" sz="1200" b="0" i="1"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a:p>
            <a:pPr marL="0" marR="0" lvl="0" indent="0" algn="ctr" defTabSz="914034" rtl="0" eaLnBrk="1" fontAlgn="auto" latinLnBrk="0" hangingPunct="1">
              <a:lnSpc>
                <a:spcPct val="150000"/>
              </a:lnSpc>
              <a:spcBef>
                <a:spcPts val="0"/>
              </a:spcBef>
              <a:spcAft>
                <a:spcPts val="0"/>
              </a:spcAft>
              <a:buClrTx/>
              <a:buSzTx/>
              <a:buFontTx/>
              <a:buNone/>
              <a:tabLst/>
              <a:defRPr/>
            </a:pPr>
            <a:r>
              <a:rPr kumimoji="0" lang="zh-CN" altLang="en-US" sz="1200" b="0" i="1"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江苏、福建、深圳等</a:t>
            </a:r>
            <a:r>
              <a:rPr kumimoji="0" lang="en-US" altLang="zh-CN" sz="1200" b="1" i="1"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3</a:t>
            </a:r>
            <a:r>
              <a:rPr kumimoji="0" lang="zh-CN" altLang="en-US" sz="1200" b="1" i="1"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省市</a:t>
            </a:r>
            <a:r>
              <a:rPr kumimoji="0" lang="zh-CN" altLang="en-US" sz="1200" b="0" i="1"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发布</a:t>
            </a:r>
            <a:r>
              <a:rPr kumimoji="0" lang="zh-CN" altLang="en-US" sz="1200" b="1" i="1"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人才政策</a:t>
            </a:r>
            <a:endParaRPr kumimoji="0" lang="zh-CN" altLang="en-US" sz="1200" b="1" i="1"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文本框 16">
            <a:extLst>
              <a:ext uri="{FF2B5EF4-FFF2-40B4-BE49-F238E27FC236}">
                <a16:creationId xmlns:a16="http://schemas.microsoft.com/office/drawing/2014/main" id="{E9043DCF-E8A0-4DBD-BD38-80F2DDD5B9D0}"/>
              </a:ext>
            </a:extLst>
          </p:cNvPr>
          <p:cNvSpPr txBox="1"/>
          <p:nvPr/>
        </p:nvSpPr>
        <p:spPr>
          <a:xfrm>
            <a:off x="1018449" y="5552416"/>
            <a:ext cx="10155100"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服务商已经向多个头部开发者培养与输送人才，构建职业培训和企业培训能力，持续孵化鸿蒙人才</a:t>
            </a:r>
          </a:p>
        </p:txBody>
      </p:sp>
      <p:sp>
        <p:nvSpPr>
          <p:cNvPr id="20" name="矩形 19">
            <a:extLst>
              <a:ext uri="{FF2B5EF4-FFF2-40B4-BE49-F238E27FC236}">
                <a16:creationId xmlns:a16="http://schemas.microsoft.com/office/drawing/2014/main" id="{34FB0ACE-8DD0-43F3-9A9A-8C663E4E5B58}"/>
              </a:ext>
            </a:extLst>
          </p:cNvPr>
          <p:cNvSpPr/>
          <p:nvPr/>
        </p:nvSpPr>
        <p:spPr>
          <a:xfrm>
            <a:off x="5097099" y="1420302"/>
            <a:ext cx="2109528" cy="369332"/>
          </a:xfrm>
          <a:prstGeom prst="rect">
            <a:avLst/>
          </a:prstGeom>
        </p:spPr>
        <p:txBody>
          <a:bodyPr wrap="square">
            <a:spAutoFit/>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uLnTx/>
                <a:uFillTx/>
                <a:latin typeface="微软雅黑" panose="020B0503020204020204" pitchFamily="34" charset="-122"/>
                <a:ea typeface="微软雅黑" panose="020B0503020204020204" pitchFamily="34" charset="-122"/>
                <a:cs typeface="+mn-cs"/>
                <a:sym typeface="微软雅黑" panose="020B0503020204020204" pitchFamily="34" charset="-122"/>
              </a:rPr>
              <a:t>高校人才培养</a:t>
            </a:r>
          </a:p>
        </p:txBody>
      </p:sp>
      <p:sp>
        <p:nvSpPr>
          <p:cNvPr id="49" name="矩形 48">
            <a:extLst>
              <a:ext uri="{FF2B5EF4-FFF2-40B4-BE49-F238E27FC236}">
                <a16:creationId xmlns:a16="http://schemas.microsoft.com/office/drawing/2014/main" id="{90CF99F0-0CC5-446A-9E86-D7B3E54DE21F}"/>
              </a:ext>
            </a:extLst>
          </p:cNvPr>
          <p:cNvSpPr/>
          <p:nvPr/>
        </p:nvSpPr>
        <p:spPr>
          <a:xfrm>
            <a:off x="9043864" y="1420302"/>
            <a:ext cx="1968317" cy="369332"/>
          </a:xfrm>
          <a:prstGeom prst="rect">
            <a:avLst/>
          </a:prstGeom>
        </p:spPr>
        <p:txBody>
          <a:bodyPr wrap="square">
            <a:spAutoFit/>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uLnTx/>
                <a:uFillTx/>
                <a:latin typeface="微软雅黑" panose="020B0503020204020204" pitchFamily="34" charset="-122"/>
                <a:ea typeface="微软雅黑" panose="020B0503020204020204" pitchFamily="34" charset="-122"/>
                <a:cs typeface="+mn-cs"/>
                <a:sym typeface="微软雅黑" panose="020B0503020204020204" pitchFamily="34" charset="-122"/>
              </a:rPr>
              <a:t>服务商</a:t>
            </a:r>
            <a:r>
              <a:rPr lang="zh-CN" altLang="en-US" b="1" dirty="0">
                <a:latin typeface="微软雅黑" panose="020B0503020204020204" pitchFamily="34" charset="-122"/>
                <a:ea typeface="微软雅黑" panose="020B0503020204020204" pitchFamily="34" charset="-122"/>
                <a:sym typeface="微软雅黑" panose="020B0503020204020204" pitchFamily="34" charset="-122"/>
              </a:rPr>
              <a:t>人才培养</a:t>
            </a:r>
            <a:endParaRPr kumimoji="0" lang="zh-CN" altLang="en-US" b="1" i="0" u="none" strike="noStrike" kern="1200" cap="none" spc="0" normalizeH="0" baseline="0" noProof="0" dirty="0">
              <a:ln>
                <a:noFill/>
              </a:ln>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pic>
        <p:nvPicPr>
          <p:cNvPr id="5" name="图片 4">
            <a:extLst>
              <a:ext uri="{FF2B5EF4-FFF2-40B4-BE49-F238E27FC236}">
                <a16:creationId xmlns:a16="http://schemas.microsoft.com/office/drawing/2014/main" id="{FC2A9D14-68B5-40D0-A24B-41C9C8AB695F}"/>
              </a:ext>
            </a:extLst>
          </p:cNvPr>
          <p:cNvPicPr>
            <a:picLocks noChangeAspect="1"/>
          </p:cNvPicPr>
          <p:nvPr/>
        </p:nvPicPr>
        <p:blipFill rotWithShape="1">
          <a:blip r:embed="rId5"/>
          <a:srcRect t="1" b="29595"/>
          <a:stretch/>
        </p:blipFill>
        <p:spPr>
          <a:xfrm>
            <a:off x="8395462" y="2004598"/>
            <a:ext cx="3321720" cy="1749206"/>
          </a:xfrm>
          <a:prstGeom prst="rect">
            <a:avLst/>
          </a:prstGeom>
          <a:ln>
            <a:noFill/>
          </a:ln>
          <a:effectLst>
            <a:outerShdw blurRad="292100" dist="139700" dir="2700000" algn="tl" rotWithShape="0">
              <a:srgbClr val="333333">
                <a:alpha val="65000"/>
              </a:srgbClr>
            </a:outerShdw>
          </a:effectLst>
        </p:spPr>
      </p:pic>
      <p:sp>
        <p:nvSpPr>
          <p:cNvPr id="6" name="矩形 5">
            <a:extLst>
              <a:ext uri="{FF2B5EF4-FFF2-40B4-BE49-F238E27FC236}">
                <a16:creationId xmlns:a16="http://schemas.microsoft.com/office/drawing/2014/main" id="{2852CD04-954B-4F5B-A93C-0D6150298F7B}"/>
              </a:ext>
            </a:extLst>
          </p:cNvPr>
          <p:cNvSpPr/>
          <p:nvPr/>
        </p:nvSpPr>
        <p:spPr>
          <a:xfrm>
            <a:off x="641350" y="6068965"/>
            <a:ext cx="2242922" cy="316369"/>
          </a:xfrm>
          <a:prstGeom prst="rect">
            <a:avLst/>
          </a:prstGeom>
        </p:spPr>
        <p:txBody>
          <a:bodyPr wrap="none">
            <a:spAutoFit/>
          </a:bodyPr>
          <a:lstStyle/>
          <a:p>
            <a:pPr lvl="0" defTabSz="457200">
              <a:lnSpc>
                <a:spcPct val="150000"/>
              </a:lnSpc>
              <a:defRPr/>
            </a:pPr>
            <a:r>
              <a:rPr lang="en-US" altLang="zh-CN" sz="1100" i="1"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2024Q1</a:t>
            </a:r>
            <a:r>
              <a:rPr lang="zh-CN" altLang="en-US" sz="1100" i="1"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年</a:t>
            </a:r>
            <a:r>
              <a:rPr lang="en-US" altLang="zh-CN" sz="1100" i="1"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Source: </a:t>
            </a:r>
            <a:r>
              <a:rPr lang="zh-CN" altLang="en-US" sz="1100" i="1"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华为官方数据</a:t>
            </a:r>
          </a:p>
        </p:txBody>
      </p:sp>
    </p:spTree>
    <p:extLst>
      <p:ext uri="{BB962C8B-B14F-4D97-AF65-F5344CB8AC3E}">
        <p14:creationId xmlns:p14="http://schemas.microsoft.com/office/powerpoint/2010/main" val="24771873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8B535447-6999-4846-8DD9-6FA4B6704E2F}"/>
              </a:ext>
            </a:extLst>
          </p:cNvPr>
          <p:cNvGrpSpPr/>
          <p:nvPr/>
        </p:nvGrpSpPr>
        <p:grpSpPr>
          <a:xfrm>
            <a:off x="1834172" y="1995688"/>
            <a:ext cx="8297189" cy="2866623"/>
            <a:chOff x="1834172" y="1325190"/>
            <a:chExt cx="8297189" cy="2866623"/>
          </a:xfrm>
        </p:grpSpPr>
        <p:sp>
          <p:nvSpPr>
            <p:cNvPr id="4" name="文本框 3">
              <a:extLst>
                <a:ext uri="{FF2B5EF4-FFF2-40B4-BE49-F238E27FC236}">
                  <a16:creationId xmlns:a16="http://schemas.microsoft.com/office/drawing/2014/main" id="{B17DE798-17E7-4908-9CD7-DCD1C6C251D0}"/>
                </a:ext>
              </a:extLst>
            </p:cNvPr>
            <p:cNvSpPr txBox="1"/>
            <p:nvPr/>
          </p:nvSpPr>
          <p:spPr>
            <a:xfrm>
              <a:off x="1834172" y="2866116"/>
              <a:ext cx="164776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目 录</a:t>
              </a:r>
            </a:p>
          </p:txBody>
        </p:sp>
        <p:grpSp>
          <p:nvGrpSpPr>
            <p:cNvPr id="5" name="组合 4">
              <a:extLst>
                <a:ext uri="{FF2B5EF4-FFF2-40B4-BE49-F238E27FC236}">
                  <a16:creationId xmlns:a16="http://schemas.microsoft.com/office/drawing/2014/main" id="{F9812F59-85E1-4458-B03D-02D7DF920830}"/>
                </a:ext>
              </a:extLst>
            </p:cNvPr>
            <p:cNvGrpSpPr/>
            <p:nvPr/>
          </p:nvGrpSpPr>
          <p:grpSpPr>
            <a:xfrm>
              <a:off x="4294854" y="1325190"/>
              <a:ext cx="5836507" cy="2866623"/>
              <a:chOff x="2918114" y="1823804"/>
              <a:chExt cx="5836507" cy="2866623"/>
            </a:xfrm>
          </p:grpSpPr>
          <p:grpSp>
            <p:nvGrpSpPr>
              <p:cNvPr id="6" name="组合 5">
                <a:extLst>
                  <a:ext uri="{FF2B5EF4-FFF2-40B4-BE49-F238E27FC236}">
                    <a16:creationId xmlns:a16="http://schemas.microsoft.com/office/drawing/2014/main" id="{339952A0-50B6-41E9-8FAE-F1F6F557E3DC}"/>
                  </a:ext>
                </a:extLst>
              </p:cNvPr>
              <p:cNvGrpSpPr/>
              <p:nvPr/>
            </p:nvGrpSpPr>
            <p:grpSpPr>
              <a:xfrm>
                <a:off x="2918114" y="1823804"/>
                <a:ext cx="5836507" cy="861561"/>
                <a:chOff x="2918114" y="1823804"/>
                <a:chExt cx="6485371" cy="957344"/>
              </a:xfrm>
            </p:grpSpPr>
            <p:grpSp>
              <p:nvGrpSpPr>
                <p:cNvPr id="25" name="组合 24">
                  <a:extLst>
                    <a:ext uri="{FF2B5EF4-FFF2-40B4-BE49-F238E27FC236}">
                      <a16:creationId xmlns:a16="http://schemas.microsoft.com/office/drawing/2014/main" id="{E888AC89-424E-4CE0-840E-F864A5FF22C9}"/>
                    </a:ext>
                  </a:extLst>
                </p:cNvPr>
                <p:cNvGrpSpPr/>
                <p:nvPr/>
              </p:nvGrpSpPr>
              <p:grpSpPr>
                <a:xfrm>
                  <a:off x="2918114" y="1823804"/>
                  <a:ext cx="5179511" cy="957344"/>
                  <a:chOff x="1717964" y="1659642"/>
                  <a:chExt cx="7195776" cy="1330016"/>
                </a:xfrm>
              </p:grpSpPr>
              <p:sp>
                <p:nvSpPr>
                  <p:cNvPr id="27" name="矩形: 圆角 26">
                    <a:extLst>
                      <a:ext uri="{FF2B5EF4-FFF2-40B4-BE49-F238E27FC236}">
                        <a16:creationId xmlns:a16="http://schemas.microsoft.com/office/drawing/2014/main" id="{59F9729E-B589-4D74-9331-CA07D001AA96}"/>
                      </a:ext>
                    </a:extLst>
                  </p:cNvPr>
                  <p:cNvSpPr/>
                  <p:nvPr/>
                </p:nvSpPr>
                <p:spPr>
                  <a:xfrm>
                    <a:off x="1717964" y="1659642"/>
                    <a:ext cx="7195776" cy="1330016"/>
                  </a:xfrm>
                  <a:prstGeom prst="roundRect">
                    <a:avLst>
                      <a:gd name="adj" fmla="val 50000"/>
                    </a:avLst>
                  </a:prstGeom>
                  <a:solidFill>
                    <a:srgbClr val="FFFFFF"/>
                  </a:solidFill>
                  <a:ln w="12700">
                    <a:miter lim="400000"/>
                  </a:ln>
                  <a:effectLst>
                    <a:outerShdw blurRad="635000" dist="635000" dir="7800000" rotWithShape="0">
                      <a:srgbClr val="000000">
                        <a:alpha val="9911"/>
                      </a:srgbClr>
                    </a:outerShdw>
                  </a:effectLst>
                </p:spPr>
                <p:txBody>
                  <a:bodyPr lIns="25400" tIns="25400" rIns="25400" bIns="25400" anchor="ctr"/>
                  <a:lstStyle/>
                  <a:p>
                    <a:pPr marL="0" marR="0" lvl="0" indent="0" algn="ctr" defTabSz="228600" rtl="0" eaLnBrk="1" fontAlgn="auto" latinLnBrk="0" hangingPunct="1">
                      <a:lnSpc>
                        <a:spcPct val="100000"/>
                      </a:lnSpc>
                      <a:spcBef>
                        <a:spcPts val="0"/>
                      </a:spcBef>
                      <a:spcAft>
                        <a:spcPts val="0"/>
                      </a:spcAft>
                      <a:buClrTx/>
                      <a:buSzTx/>
                      <a:buFontTx/>
                      <a:buNone/>
                      <a:tabLst/>
                      <a:defRPr/>
                    </a:pPr>
                    <a:endParaRPr kumimoji="0" lang="zh-CN" altLang="en-US"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8" name="椭圆 27">
                    <a:extLst>
                      <a:ext uri="{FF2B5EF4-FFF2-40B4-BE49-F238E27FC236}">
                        <a16:creationId xmlns:a16="http://schemas.microsoft.com/office/drawing/2014/main" id="{4A60A115-3068-47D4-A455-F0E00FE4746A}"/>
                      </a:ext>
                    </a:extLst>
                  </p:cNvPr>
                  <p:cNvSpPr/>
                  <p:nvPr/>
                </p:nvSpPr>
                <p:spPr>
                  <a:xfrm>
                    <a:off x="1953051" y="1778422"/>
                    <a:ext cx="1043708" cy="1043710"/>
                  </a:xfrm>
                  <a:prstGeom prst="ellipse">
                    <a:avLst/>
                  </a:prstGeom>
                  <a:solidFill>
                    <a:srgbClr val="7F7F7F"/>
                  </a:solidFill>
                  <a:ln>
                    <a:noFill/>
                  </a:ln>
                  <a:effectLst>
                    <a:outerShdw blurRad="241300" dist="127000" dir="5400000" sx="102000" sy="102000" algn="t" rotWithShape="0">
                      <a:srgbClr val="C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9" name="文本框 28">
                    <a:extLst>
                      <a:ext uri="{FF2B5EF4-FFF2-40B4-BE49-F238E27FC236}">
                        <a16:creationId xmlns:a16="http://schemas.microsoft.com/office/drawing/2014/main" id="{73DE8436-648A-4B86-AC30-1703B391032E}"/>
                      </a:ext>
                    </a:extLst>
                  </p:cNvPr>
                  <p:cNvSpPr txBox="1"/>
                  <p:nvPr/>
                </p:nvSpPr>
                <p:spPr>
                  <a:xfrm>
                    <a:off x="1913255" y="1683216"/>
                    <a:ext cx="1123300" cy="1022803"/>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01</a:t>
                    </a:r>
                    <a:endParaRPr kumimoji="0" lang="zh-CN" altLang="en-US"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sp>
              <p:nvSpPr>
                <p:cNvPr id="26" name="文本框 25">
                  <a:extLst>
                    <a:ext uri="{FF2B5EF4-FFF2-40B4-BE49-F238E27FC236}">
                      <a16:creationId xmlns:a16="http://schemas.microsoft.com/office/drawing/2014/main" id="{950FC723-1CB7-456C-82E4-F1BFED71A5B0}"/>
                    </a:ext>
                  </a:extLst>
                </p:cNvPr>
                <p:cNvSpPr txBox="1"/>
                <p:nvPr/>
              </p:nvSpPr>
              <p:spPr>
                <a:xfrm>
                  <a:off x="4036449" y="1923857"/>
                  <a:ext cx="5367036" cy="645656"/>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2400" b="1" i="0" u="none" strike="noStrike" kern="1200" cap="none" spc="0" normalizeH="0" baseline="0" noProof="0" dirty="0" err="1">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HarmonyOS</a:t>
                  </a:r>
                  <a:endParaRPr kumimoji="0" lang="en-US" altLang="zh-CN" sz="2400" b="1"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grpSp>
            <p:nvGrpSpPr>
              <p:cNvPr id="7" name="组合 6">
                <a:extLst>
                  <a:ext uri="{FF2B5EF4-FFF2-40B4-BE49-F238E27FC236}">
                    <a16:creationId xmlns:a16="http://schemas.microsoft.com/office/drawing/2014/main" id="{26E42C87-7623-4279-BA61-63A5C937E80B}"/>
                  </a:ext>
                </a:extLst>
              </p:cNvPr>
              <p:cNvGrpSpPr/>
              <p:nvPr/>
            </p:nvGrpSpPr>
            <p:grpSpPr>
              <a:xfrm>
                <a:off x="3505718" y="2826335"/>
                <a:ext cx="5112880" cy="861561"/>
                <a:chOff x="2918114" y="1823804"/>
                <a:chExt cx="5681296" cy="957344"/>
              </a:xfrm>
            </p:grpSpPr>
            <p:grpSp>
              <p:nvGrpSpPr>
                <p:cNvPr id="20" name="组合 19">
                  <a:extLst>
                    <a:ext uri="{FF2B5EF4-FFF2-40B4-BE49-F238E27FC236}">
                      <a16:creationId xmlns:a16="http://schemas.microsoft.com/office/drawing/2014/main" id="{547FDED0-6C60-4444-9160-6CD9BA504319}"/>
                    </a:ext>
                  </a:extLst>
                </p:cNvPr>
                <p:cNvGrpSpPr/>
                <p:nvPr/>
              </p:nvGrpSpPr>
              <p:grpSpPr>
                <a:xfrm>
                  <a:off x="2918114" y="1823804"/>
                  <a:ext cx="5179511" cy="957344"/>
                  <a:chOff x="1717964" y="1659642"/>
                  <a:chExt cx="7195776" cy="1330016"/>
                </a:xfrm>
              </p:grpSpPr>
              <p:sp>
                <p:nvSpPr>
                  <p:cNvPr id="22" name="矩形: 圆角 21">
                    <a:extLst>
                      <a:ext uri="{FF2B5EF4-FFF2-40B4-BE49-F238E27FC236}">
                        <a16:creationId xmlns:a16="http://schemas.microsoft.com/office/drawing/2014/main" id="{98F14E78-A5AF-4FFC-99B8-60B7FFF7B5B0}"/>
                      </a:ext>
                    </a:extLst>
                  </p:cNvPr>
                  <p:cNvSpPr/>
                  <p:nvPr/>
                </p:nvSpPr>
                <p:spPr>
                  <a:xfrm>
                    <a:off x="1717964" y="1659642"/>
                    <a:ext cx="7195776" cy="1330016"/>
                  </a:xfrm>
                  <a:prstGeom prst="roundRect">
                    <a:avLst>
                      <a:gd name="adj" fmla="val 50000"/>
                    </a:avLst>
                  </a:prstGeom>
                  <a:solidFill>
                    <a:srgbClr val="FFFFFF"/>
                  </a:solidFill>
                  <a:ln w="12700">
                    <a:miter lim="400000"/>
                  </a:ln>
                  <a:effectLst>
                    <a:outerShdw blurRad="635000" dist="635000" dir="7800000" rotWithShape="0">
                      <a:srgbClr val="000000">
                        <a:alpha val="9911"/>
                      </a:srgbClr>
                    </a:outerShdw>
                  </a:effectLst>
                </p:spPr>
                <p:txBody>
                  <a:bodyPr lIns="25400" tIns="25400" rIns="25400" bIns="25400" anchor="ctr"/>
                  <a:lstStyle/>
                  <a:p>
                    <a:pPr marL="0" marR="0" lvl="0" indent="0" algn="ctr" defTabSz="228600" rtl="0" eaLnBrk="1" fontAlgn="auto" latinLnBrk="0" hangingPunct="1">
                      <a:lnSpc>
                        <a:spcPct val="100000"/>
                      </a:lnSpc>
                      <a:spcBef>
                        <a:spcPts val="0"/>
                      </a:spcBef>
                      <a:spcAft>
                        <a:spcPts val="0"/>
                      </a:spcAft>
                      <a:buClrTx/>
                      <a:buSzTx/>
                      <a:buFontTx/>
                      <a:buNone/>
                      <a:tabLst/>
                      <a:defRPr/>
                    </a:pPr>
                    <a:endParaRPr kumimoji="0" lang="zh-CN" altLang="en-US"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3" name="椭圆 22">
                    <a:extLst>
                      <a:ext uri="{FF2B5EF4-FFF2-40B4-BE49-F238E27FC236}">
                        <a16:creationId xmlns:a16="http://schemas.microsoft.com/office/drawing/2014/main" id="{9D66D53F-9CE4-4AAE-93C8-36AAD05E3BA5}"/>
                      </a:ext>
                    </a:extLst>
                  </p:cNvPr>
                  <p:cNvSpPr/>
                  <p:nvPr/>
                </p:nvSpPr>
                <p:spPr>
                  <a:xfrm>
                    <a:off x="1953051" y="1778422"/>
                    <a:ext cx="1043708" cy="1043710"/>
                  </a:xfrm>
                  <a:prstGeom prst="ellipse">
                    <a:avLst/>
                  </a:prstGeom>
                  <a:solidFill>
                    <a:srgbClr val="7F7F7F"/>
                  </a:solidFill>
                  <a:ln>
                    <a:noFill/>
                  </a:ln>
                  <a:effectLst>
                    <a:outerShdw blurRad="241300" dist="127000" dir="5400000" sx="102000" sy="102000" algn="t" rotWithShape="0">
                      <a:schemeClr val="tx1">
                        <a:lumMod val="75000"/>
                        <a:lumOff val="2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4" name="文本框 23">
                    <a:extLst>
                      <a:ext uri="{FF2B5EF4-FFF2-40B4-BE49-F238E27FC236}">
                        <a16:creationId xmlns:a16="http://schemas.microsoft.com/office/drawing/2014/main" id="{88B34D00-C6DF-4992-8505-3BAC170BF9CE}"/>
                      </a:ext>
                    </a:extLst>
                  </p:cNvPr>
                  <p:cNvSpPr txBox="1"/>
                  <p:nvPr/>
                </p:nvSpPr>
                <p:spPr>
                  <a:xfrm>
                    <a:off x="1913255" y="1693019"/>
                    <a:ext cx="1123300" cy="1022803"/>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02</a:t>
                    </a:r>
                    <a:endParaRPr kumimoji="0" lang="zh-CN" altLang="en-US"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sp>
              <p:nvSpPr>
                <p:cNvPr id="21" name="文本框 20">
                  <a:extLst>
                    <a:ext uri="{FF2B5EF4-FFF2-40B4-BE49-F238E27FC236}">
                      <a16:creationId xmlns:a16="http://schemas.microsoft.com/office/drawing/2014/main" id="{BCDB759B-8AEB-4F9A-ABE5-1A95A1D73773}"/>
                    </a:ext>
                  </a:extLst>
                </p:cNvPr>
                <p:cNvSpPr txBox="1"/>
                <p:nvPr/>
              </p:nvSpPr>
              <p:spPr>
                <a:xfrm>
                  <a:off x="4036449" y="1923857"/>
                  <a:ext cx="4562961" cy="645656"/>
                </a:xfrm>
                <a:prstGeom prst="rect">
                  <a:avLst/>
                </a:prstGeom>
                <a:noFill/>
              </p:spPr>
              <p:txBody>
                <a:bodyPr wrap="square" rtlCol="0">
                  <a:spAutoFit/>
                </a:bodyPr>
                <a:lstStyle/>
                <a:p>
                  <a:pPr>
                    <a:lnSpc>
                      <a:spcPct val="150000"/>
                    </a:lnSpc>
                    <a:defRPr/>
                  </a:pPr>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鸿蒙生态建设</a:t>
                  </a:r>
                  <a:endParaRPr lang="en-US" altLang="zh-CN" sz="24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8" name="组合 7">
                <a:extLst>
                  <a:ext uri="{FF2B5EF4-FFF2-40B4-BE49-F238E27FC236}">
                    <a16:creationId xmlns:a16="http://schemas.microsoft.com/office/drawing/2014/main" id="{6DD6DDCF-2963-464F-831E-E01F6F558749}"/>
                  </a:ext>
                </a:extLst>
              </p:cNvPr>
              <p:cNvGrpSpPr/>
              <p:nvPr/>
            </p:nvGrpSpPr>
            <p:grpSpPr>
              <a:xfrm>
                <a:off x="4093322" y="3828866"/>
                <a:ext cx="4661299" cy="861561"/>
                <a:chOff x="2918114" y="1823804"/>
                <a:chExt cx="5179511" cy="957344"/>
              </a:xfrm>
            </p:grpSpPr>
            <p:grpSp>
              <p:nvGrpSpPr>
                <p:cNvPr id="15" name="组合 14">
                  <a:extLst>
                    <a:ext uri="{FF2B5EF4-FFF2-40B4-BE49-F238E27FC236}">
                      <a16:creationId xmlns:a16="http://schemas.microsoft.com/office/drawing/2014/main" id="{E9B34A96-541A-4E8A-B162-C8D1FA666B76}"/>
                    </a:ext>
                  </a:extLst>
                </p:cNvPr>
                <p:cNvGrpSpPr/>
                <p:nvPr/>
              </p:nvGrpSpPr>
              <p:grpSpPr>
                <a:xfrm>
                  <a:off x="2918114" y="1823804"/>
                  <a:ext cx="5179511" cy="957344"/>
                  <a:chOff x="1717964" y="1659642"/>
                  <a:chExt cx="7195776" cy="1330016"/>
                </a:xfrm>
              </p:grpSpPr>
              <p:sp>
                <p:nvSpPr>
                  <p:cNvPr id="17" name="矩形: 圆角 16">
                    <a:extLst>
                      <a:ext uri="{FF2B5EF4-FFF2-40B4-BE49-F238E27FC236}">
                        <a16:creationId xmlns:a16="http://schemas.microsoft.com/office/drawing/2014/main" id="{152BBE5C-178B-4966-9683-A76B0AA9660D}"/>
                      </a:ext>
                    </a:extLst>
                  </p:cNvPr>
                  <p:cNvSpPr/>
                  <p:nvPr/>
                </p:nvSpPr>
                <p:spPr>
                  <a:xfrm>
                    <a:off x="1717964" y="1659642"/>
                    <a:ext cx="7195776" cy="1330016"/>
                  </a:xfrm>
                  <a:prstGeom prst="roundRect">
                    <a:avLst>
                      <a:gd name="adj" fmla="val 50000"/>
                    </a:avLst>
                  </a:prstGeom>
                  <a:solidFill>
                    <a:srgbClr val="FFFFFF"/>
                  </a:solidFill>
                  <a:ln w="12700">
                    <a:miter lim="400000"/>
                  </a:ln>
                  <a:effectLst>
                    <a:outerShdw blurRad="635000" dist="635000" dir="7800000" rotWithShape="0">
                      <a:srgbClr val="000000">
                        <a:alpha val="9911"/>
                      </a:srgbClr>
                    </a:outerShdw>
                  </a:effectLst>
                </p:spPr>
                <p:txBody>
                  <a:bodyPr lIns="25400" tIns="25400" rIns="25400" bIns="25400" anchor="ctr"/>
                  <a:lstStyle/>
                  <a:p>
                    <a:pPr marL="0" marR="0" lvl="0" indent="0" algn="ctr" defTabSz="228600" rtl="0" eaLnBrk="1" fontAlgn="auto" latinLnBrk="0" hangingPunct="1">
                      <a:lnSpc>
                        <a:spcPct val="100000"/>
                      </a:lnSpc>
                      <a:spcBef>
                        <a:spcPts val="0"/>
                      </a:spcBef>
                      <a:spcAft>
                        <a:spcPts val="0"/>
                      </a:spcAft>
                      <a:buClrTx/>
                      <a:buSzTx/>
                      <a:buFontTx/>
                      <a:buNone/>
                      <a:tabLst/>
                      <a:defRPr/>
                    </a:pPr>
                    <a:endParaRPr kumimoji="0" lang="zh-CN" altLang="en-US"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8" name="椭圆 17">
                    <a:extLst>
                      <a:ext uri="{FF2B5EF4-FFF2-40B4-BE49-F238E27FC236}">
                        <a16:creationId xmlns:a16="http://schemas.microsoft.com/office/drawing/2014/main" id="{17CD91A3-0A03-47F2-92BA-59A97EF3A03B}"/>
                      </a:ext>
                    </a:extLst>
                  </p:cNvPr>
                  <p:cNvSpPr/>
                  <p:nvPr/>
                </p:nvSpPr>
                <p:spPr>
                  <a:xfrm>
                    <a:off x="1953051" y="1778422"/>
                    <a:ext cx="1043708" cy="1043710"/>
                  </a:xfrm>
                  <a:prstGeom prst="ellipse">
                    <a:avLst/>
                  </a:prstGeom>
                  <a:solidFill>
                    <a:srgbClr val="C00000"/>
                  </a:solidFill>
                  <a:ln>
                    <a:noFill/>
                  </a:ln>
                  <a:effectLst>
                    <a:outerShdw blurRad="241300" dist="127000" dir="5400000" sx="102000" sy="102000" algn="t" rotWithShape="0">
                      <a:schemeClr val="tx1">
                        <a:lumMod val="75000"/>
                        <a:lumOff val="2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9" name="文本框 18">
                    <a:extLst>
                      <a:ext uri="{FF2B5EF4-FFF2-40B4-BE49-F238E27FC236}">
                        <a16:creationId xmlns:a16="http://schemas.microsoft.com/office/drawing/2014/main" id="{56FCE842-642B-471B-A715-3987E0B0F32C}"/>
                      </a:ext>
                    </a:extLst>
                  </p:cNvPr>
                  <p:cNvSpPr txBox="1"/>
                  <p:nvPr/>
                </p:nvSpPr>
                <p:spPr>
                  <a:xfrm>
                    <a:off x="1913255" y="1693019"/>
                    <a:ext cx="1123300" cy="1022803"/>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03</a:t>
                    </a:r>
                    <a:endParaRPr kumimoji="0" lang="zh-CN" altLang="en-US"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sp>
              <p:nvSpPr>
                <p:cNvPr id="16" name="文本框 15">
                  <a:extLst>
                    <a:ext uri="{FF2B5EF4-FFF2-40B4-BE49-F238E27FC236}">
                      <a16:creationId xmlns:a16="http://schemas.microsoft.com/office/drawing/2014/main" id="{3C58CBBE-1A16-4744-83DE-99DF0D1DF421}"/>
                    </a:ext>
                  </a:extLst>
                </p:cNvPr>
                <p:cNvSpPr txBox="1"/>
                <p:nvPr/>
              </p:nvSpPr>
              <p:spPr>
                <a:xfrm>
                  <a:off x="4036449" y="1923857"/>
                  <a:ext cx="3646681" cy="645655"/>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智能基座</a:t>
                  </a:r>
                  <a:endParaRPr kumimoji="0" lang="en-US" altLang="zh-CN" sz="24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grpSp>
      </p:grpSp>
      <p:sp>
        <p:nvSpPr>
          <p:cNvPr id="2" name="灯片编号占位符 1">
            <a:extLst>
              <a:ext uri="{FF2B5EF4-FFF2-40B4-BE49-F238E27FC236}">
                <a16:creationId xmlns:a16="http://schemas.microsoft.com/office/drawing/2014/main" id="{E8B17681-044C-4324-B159-0C4F09270DAB}"/>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200" b="0" i="0" u="none" strike="noStrike" kern="1200" cap="none" spc="0" normalizeH="0" baseline="0" noProof="0">
                <a:ln>
                  <a:noFill/>
                </a:ln>
                <a:solidFill>
                  <a:prstClr val="black">
                    <a:lumMod val="95000"/>
                    <a:lumOff val="5000"/>
                  </a:prstClr>
                </a:solidFill>
                <a:effectLst/>
                <a:uLnTx/>
                <a:uFillTx/>
                <a:latin typeface="Huawei Sans" panose="020C0503030203020204" pitchFamily="34" charset="0"/>
                <a:ea typeface="方正兰亭黑简体" panose="02000000000000000000"/>
              </a:rPr>
              <a:t>-</a:t>
            </a:r>
            <a:fld id="{254F7E77-AF09-4EA1-A2F8-05BFC5CBD59A}" type="slidenum">
              <a:rPr kumimoji="1" lang="zh-CN" altLang="en-US" sz="1200" b="0" i="0" u="none" strike="noStrike" kern="1200" cap="none" spc="0" normalizeH="0" baseline="0" noProof="0" smtClean="0">
                <a:ln>
                  <a:noFill/>
                </a:ln>
                <a:solidFill>
                  <a:prstClr val="black">
                    <a:lumMod val="95000"/>
                    <a:lumOff val="5000"/>
                  </a:prstClr>
                </a:solidFill>
                <a:effectLst/>
                <a:uLnTx/>
                <a:uFillTx/>
                <a:latin typeface="Huawei Sans" panose="020C0503030203020204" pitchFamily="34" charset="0"/>
                <a:ea typeface="方正兰亭黑简体" panose="02000000000000000000"/>
              </a:rPr>
              <a:pPr marL="0" marR="0" lvl="0" indent="0" algn="l" defTabSz="914400" rtl="0" eaLnBrk="1" fontAlgn="auto" latinLnBrk="0" hangingPunct="1">
                <a:lnSpc>
                  <a:spcPct val="100000"/>
                </a:lnSpc>
                <a:spcBef>
                  <a:spcPts val="0"/>
                </a:spcBef>
                <a:spcAft>
                  <a:spcPts val="0"/>
                </a:spcAft>
                <a:buClrTx/>
                <a:buSzTx/>
                <a:buFontTx/>
                <a:buNone/>
                <a:tabLst/>
                <a:defRPr/>
              </a:pPr>
              <a:t>15</a:t>
            </a:fld>
            <a:r>
              <a:rPr kumimoji="1" lang="en-US" altLang="zh-CN" sz="1200" b="0" i="0" u="none" strike="noStrike" kern="1200" cap="none" spc="0" normalizeH="0" baseline="0" noProof="0">
                <a:ln>
                  <a:noFill/>
                </a:ln>
                <a:solidFill>
                  <a:prstClr val="black">
                    <a:lumMod val="95000"/>
                    <a:lumOff val="5000"/>
                  </a:prstClr>
                </a:solidFill>
                <a:effectLst/>
                <a:uLnTx/>
                <a:uFillTx/>
                <a:latin typeface="Huawei Sans" panose="020C0503030203020204" pitchFamily="34" charset="0"/>
                <a:ea typeface="方正兰亭黑简体" panose="02000000000000000000"/>
              </a:rPr>
              <a:t>-</a:t>
            </a:r>
            <a:endParaRPr kumimoji="1" lang="zh-CN" altLang="en-US" sz="1200" b="0" i="0" u="none" strike="noStrike" kern="1200" cap="none" spc="0" normalizeH="0" baseline="0" noProof="0">
              <a:ln>
                <a:noFill/>
              </a:ln>
              <a:solidFill>
                <a:prstClr val="black">
                  <a:lumMod val="95000"/>
                  <a:lumOff val="5000"/>
                </a:prstClr>
              </a:solidFill>
              <a:effectLst/>
              <a:uLnTx/>
              <a:uFillTx/>
              <a:latin typeface="Huawei Sans" panose="020C0503030203020204" pitchFamily="34" charset="0"/>
              <a:ea typeface="方正兰亭黑简体" panose="02000000000000000000"/>
            </a:endParaRPr>
          </a:p>
        </p:txBody>
      </p:sp>
    </p:spTree>
    <p:extLst>
      <p:ext uri="{BB962C8B-B14F-4D97-AF65-F5344CB8AC3E}">
        <p14:creationId xmlns:p14="http://schemas.microsoft.com/office/powerpoint/2010/main" val="39250152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3AD16B6D-1F06-4C17-B2F9-10BA36510916}"/>
              </a:ext>
            </a:extLst>
          </p:cNvPr>
          <p:cNvPicPr>
            <a:picLocks noChangeAspect="1"/>
          </p:cNvPicPr>
          <p:nvPr/>
        </p:nvPicPr>
        <p:blipFill>
          <a:blip r:embed="rId3"/>
          <a:stretch>
            <a:fillRect/>
          </a:stretch>
        </p:blipFill>
        <p:spPr>
          <a:xfrm>
            <a:off x="271640" y="1861461"/>
            <a:ext cx="8270554" cy="3830241"/>
          </a:xfrm>
          <a:prstGeom prst="rect">
            <a:avLst/>
          </a:prstGeom>
        </p:spPr>
      </p:pic>
      <p:sp>
        <p:nvSpPr>
          <p:cNvPr id="3" name="矩形 2">
            <a:extLst>
              <a:ext uri="{FF2B5EF4-FFF2-40B4-BE49-F238E27FC236}">
                <a16:creationId xmlns:a16="http://schemas.microsoft.com/office/drawing/2014/main" id="{3E60F169-4244-4403-8B5F-4BC820C073FD}"/>
              </a:ext>
            </a:extLst>
          </p:cNvPr>
          <p:cNvSpPr/>
          <p:nvPr/>
        </p:nvSpPr>
        <p:spPr>
          <a:xfrm>
            <a:off x="387608" y="5894218"/>
            <a:ext cx="11385228" cy="261610"/>
          </a:xfrm>
          <a:prstGeom prst="rect">
            <a:avLst/>
          </a:prstGeom>
          <a:solidFill>
            <a:schemeClr val="bg1">
              <a:lumMod val="95000"/>
            </a:schemeClr>
          </a:solidFill>
        </p:spPr>
        <p:txBody>
          <a:bodyPr wrap="square">
            <a:spAutoFit/>
          </a:bodyPr>
          <a:lstStyle/>
          <a:p>
            <a:r>
              <a:rPr lang="zh-CN" altLang="en-US" sz="1100" i="1" dirty="0">
                <a:latin typeface="微软雅黑" panose="020B0503020204020204" pitchFamily="34" charset="-122"/>
                <a:ea typeface="微软雅黑" panose="020B0503020204020204" pitchFamily="34" charset="-122"/>
              </a:rPr>
              <a:t>课程链接：</a:t>
            </a:r>
            <a:r>
              <a:rPr lang="en-US" altLang="zh-CN" sz="1100" i="1" dirty="0">
                <a:latin typeface="微软雅黑" panose="020B0503020204020204" pitchFamily="34" charset="-122"/>
                <a:ea typeface="微软雅黑" panose="020B0503020204020204" pitchFamily="34" charset="-122"/>
              </a:rPr>
              <a:t>https://developer.huawei.com/consumer/cn/doc/harmonyos-video-courses/video-tutorials-0000001443535745</a:t>
            </a:r>
            <a:endParaRPr lang="zh-CN" altLang="en-US" sz="1100" i="1" dirty="0">
              <a:latin typeface="微软雅黑" panose="020B0503020204020204" pitchFamily="34" charset="-122"/>
              <a:ea typeface="微软雅黑" panose="020B0503020204020204" pitchFamily="34" charset="-122"/>
            </a:endParaRPr>
          </a:p>
        </p:txBody>
      </p:sp>
      <p:sp>
        <p:nvSpPr>
          <p:cNvPr id="4" name="副标题 1">
            <a:extLst>
              <a:ext uri="{FF2B5EF4-FFF2-40B4-BE49-F238E27FC236}">
                <a16:creationId xmlns:a16="http://schemas.microsoft.com/office/drawing/2014/main" id="{E02B1046-A09C-400C-B28B-FE2B6312130F}"/>
              </a:ext>
            </a:extLst>
          </p:cNvPr>
          <p:cNvSpPr txBox="1">
            <a:spLocks/>
          </p:cNvSpPr>
          <p:nvPr/>
        </p:nvSpPr>
        <p:spPr>
          <a:xfrm>
            <a:off x="464012" y="1248067"/>
            <a:ext cx="11585608" cy="381964"/>
          </a:xfrm>
          <a:prstGeom prst="rect">
            <a:avLst/>
          </a:prstGeom>
        </p:spPr>
        <p:txBody>
          <a:bodyPr vert="horz" wrap="square" lIns="0" tIns="0" rIns="0" bIns="0" rtlCol="0" anchor="t">
            <a:spAutoFit/>
          </a:bodyPr>
          <a:lstStyle>
            <a:lvl1pPr marL="0" indent="0" algn="l" defTabSz="914400" rtl="0" eaLnBrk="1" latinLnBrk="0" hangingPunct="1">
              <a:lnSpc>
                <a:spcPts val="3428"/>
              </a:lnSpc>
              <a:spcBef>
                <a:spcPts val="0"/>
              </a:spcBef>
              <a:buFont typeface="Arial" panose="020B0604020202020204" pitchFamily="34" charset="0"/>
              <a:buNone/>
              <a:defRPr sz="3198" kern="1200" baseline="0">
                <a:solidFill>
                  <a:schemeClr val="tx1"/>
                </a:solidFill>
                <a:latin typeface="Microsoft YaHei" panose="020B0503020204020204" pitchFamily="34" charset="-122"/>
                <a:ea typeface="Microsoft YaHei" panose="020B0503020204020204" pitchFamily="34" charset="-122"/>
                <a:cs typeface="+mn-cs"/>
              </a:defRPr>
            </a:lvl1pPr>
            <a:lvl2pPr marL="593425" indent="0" algn="ctr" defTabSz="914400" rtl="0" eaLnBrk="1" latinLnBrk="0" hangingPunct="1">
              <a:lnSpc>
                <a:spcPct val="90000"/>
              </a:lnSpc>
              <a:spcBef>
                <a:spcPts val="500"/>
              </a:spcBef>
              <a:buFont typeface="Arial" panose="020B0604020202020204" pitchFamily="34" charset="0"/>
              <a:buNone/>
              <a:defRPr sz="2596" kern="1200">
                <a:solidFill>
                  <a:schemeClr val="tx1"/>
                </a:solidFill>
                <a:latin typeface="+mn-lt"/>
                <a:ea typeface="+mn-ea"/>
                <a:cs typeface="+mn-cs"/>
              </a:defRPr>
            </a:lvl2pPr>
            <a:lvl3pPr marL="1186848" indent="0" algn="ctr" defTabSz="914400" rtl="0" eaLnBrk="1" latinLnBrk="0" hangingPunct="1">
              <a:lnSpc>
                <a:spcPct val="90000"/>
              </a:lnSpc>
              <a:spcBef>
                <a:spcPts val="500"/>
              </a:spcBef>
              <a:buFont typeface="Arial" panose="020B0604020202020204" pitchFamily="34" charset="0"/>
              <a:buNone/>
              <a:defRPr sz="2336" kern="1200">
                <a:solidFill>
                  <a:schemeClr val="tx1"/>
                </a:solidFill>
                <a:latin typeface="+mn-lt"/>
                <a:ea typeface="+mn-ea"/>
                <a:cs typeface="+mn-cs"/>
              </a:defRPr>
            </a:lvl3pPr>
            <a:lvl4pPr marL="1780274" indent="0" algn="ctr" defTabSz="914400" rtl="0" eaLnBrk="1" latinLnBrk="0" hangingPunct="1">
              <a:lnSpc>
                <a:spcPct val="90000"/>
              </a:lnSpc>
              <a:spcBef>
                <a:spcPts val="500"/>
              </a:spcBef>
              <a:buFont typeface="Arial" panose="020B0604020202020204" pitchFamily="34" charset="0"/>
              <a:buNone/>
              <a:defRPr sz="2077" kern="1200">
                <a:solidFill>
                  <a:schemeClr val="tx1"/>
                </a:solidFill>
                <a:latin typeface="+mn-lt"/>
                <a:ea typeface="+mn-ea"/>
                <a:cs typeface="+mn-cs"/>
              </a:defRPr>
            </a:lvl4pPr>
            <a:lvl5pPr marL="2373698" indent="0" algn="ctr" defTabSz="914400" rtl="0" eaLnBrk="1" latinLnBrk="0" hangingPunct="1">
              <a:lnSpc>
                <a:spcPct val="90000"/>
              </a:lnSpc>
              <a:spcBef>
                <a:spcPts val="500"/>
              </a:spcBef>
              <a:buFont typeface="Arial" panose="020B0604020202020204" pitchFamily="34" charset="0"/>
              <a:buNone/>
              <a:defRPr sz="2077" kern="1200">
                <a:solidFill>
                  <a:schemeClr val="tx1"/>
                </a:solidFill>
                <a:latin typeface="+mn-lt"/>
                <a:ea typeface="+mn-ea"/>
                <a:cs typeface="+mn-cs"/>
              </a:defRPr>
            </a:lvl5pPr>
            <a:lvl6pPr marL="2967122" indent="0" algn="ctr" defTabSz="914400" rtl="0" eaLnBrk="1" latinLnBrk="0" hangingPunct="1">
              <a:lnSpc>
                <a:spcPct val="90000"/>
              </a:lnSpc>
              <a:spcBef>
                <a:spcPts val="500"/>
              </a:spcBef>
              <a:buFont typeface="Arial" panose="020B0604020202020204" pitchFamily="34" charset="0"/>
              <a:buNone/>
              <a:defRPr sz="2077" kern="1200">
                <a:solidFill>
                  <a:schemeClr val="tx1"/>
                </a:solidFill>
                <a:latin typeface="+mn-lt"/>
                <a:ea typeface="+mn-ea"/>
                <a:cs typeface="+mn-cs"/>
              </a:defRPr>
            </a:lvl6pPr>
            <a:lvl7pPr marL="3560546" indent="0" algn="ctr" defTabSz="914400" rtl="0" eaLnBrk="1" latinLnBrk="0" hangingPunct="1">
              <a:lnSpc>
                <a:spcPct val="90000"/>
              </a:lnSpc>
              <a:spcBef>
                <a:spcPts val="500"/>
              </a:spcBef>
              <a:buFont typeface="Arial" panose="020B0604020202020204" pitchFamily="34" charset="0"/>
              <a:buNone/>
              <a:defRPr sz="2077" kern="1200">
                <a:solidFill>
                  <a:schemeClr val="tx1"/>
                </a:solidFill>
                <a:latin typeface="+mn-lt"/>
                <a:ea typeface="+mn-ea"/>
                <a:cs typeface="+mn-cs"/>
              </a:defRPr>
            </a:lvl7pPr>
            <a:lvl8pPr marL="4153972" indent="0" algn="ctr" defTabSz="914400" rtl="0" eaLnBrk="1" latinLnBrk="0" hangingPunct="1">
              <a:lnSpc>
                <a:spcPct val="90000"/>
              </a:lnSpc>
              <a:spcBef>
                <a:spcPts val="500"/>
              </a:spcBef>
              <a:buFont typeface="Arial" panose="020B0604020202020204" pitchFamily="34" charset="0"/>
              <a:buNone/>
              <a:defRPr sz="2077" kern="1200">
                <a:solidFill>
                  <a:schemeClr val="tx1"/>
                </a:solidFill>
                <a:latin typeface="+mn-lt"/>
                <a:ea typeface="+mn-ea"/>
                <a:cs typeface="+mn-cs"/>
              </a:defRPr>
            </a:lvl8pPr>
            <a:lvl9pPr marL="4747395" indent="0" algn="ctr" defTabSz="914400" rtl="0" eaLnBrk="1" latinLnBrk="0" hangingPunct="1">
              <a:lnSpc>
                <a:spcPct val="90000"/>
              </a:lnSpc>
              <a:spcBef>
                <a:spcPts val="500"/>
              </a:spcBef>
              <a:buFont typeface="Arial" panose="020B0604020202020204" pitchFamily="34" charset="0"/>
              <a:buNone/>
              <a:defRPr sz="2077" kern="1200">
                <a:solidFill>
                  <a:schemeClr val="tx1"/>
                </a:solidFill>
                <a:latin typeface="+mn-lt"/>
                <a:ea typeface="+mn-ea"/>
                <a:cs typeface="+mn-cs"/>
              </a:defRPr>
            </a:lvl9pPr>
          </a:lstStyle>
          <a:p>
            <a:pPr lvl="0">
              <a:defRPr/>
            </a:pPr>
            <a:r>
              <a:rPr lang="zh-CN" altLang="en-US" sz="1800" b="1" dirty="0">
                <a:latin typeface="微软雅黑" panose="020B0503020204020204" pitchFamily="34" charset="-122"/>
                <a:ea typeface="微软雅黑" panose="020B0503020204020204" pitchFamily="34" charset="-122"/>
              </a:rPr>
              <a:t>华为提供课程建设输入：</a:t>
            </a:r>
            <a:r>
              <a:rPr lang="en-US" altLang="zh-CN" sz="1800" b="1" dirty="0">
                <a:latin typeface="微软雅黑" panose="020B0503020204020204" pitchFamily="34" charset="-122"/>
                <a:ea typeface="微软雅黑" panose="020B0503020204020204" pitchFamily="34" charset="-122"/>
              </a:rPr>
              <a:t>&lt;</a:t>
            </a:r>
            <a:r>
              <a:rPr lang="en-US" altLang="zh-CN" sz="1800" b="1" dirty="0" err="1">
                <a:latin typeface="微软雅黑" panose="020B0503020204020204" pitchFamily="34" charset="-122"/>
                <a:ea typeface="微软雅黑" panose="020B0503020204020204" pitchFamily="34" charset="-122"/>
              </a:rPr>
              <a:t>HarmonyOS</a:t>
            </a:r>
            <a:r>
              <a:rPr lang="zh-CN" altLang="en-US" sz="1800" b="1" dirty="0">
                <a:latin typeface="微软雅黑" panose="020B0503020204020204" pitchFamily="34" charset="-122"/>
                <a:ea typeface="微软雅黑" panose="020B0503020204020204" pitchFamily="34" charset="-122"/>
              </a:rPr>
              <a:t>第一课</a:t>
            </a:r>
            <a:r>
              <a:rPr lang="en-US" altLang="zh-CN" sz="1800" b="1" dirty="0">
                <a:latin typeface="微软雅黑" panose="020B0503020204020204" pitchFamily="34" charset="-122"/>
                <a:ea typeface="微软雅黑" panose="020B0503020204020204" pitchFamily="34" charset="-122"/>
              </a:rPr>
              <a:t>&gt;</a:t>
            </a:r>
            <a:r>
              <a:rPr lang="zh-CN" altLang="en-US" sz="1800" b="1" dirty="0">
                <a:latin typeface="微软雅黑" panose="020B0503020204020204" pitchFamily="34" charset="-122"/>
                <a:ea typeface="微软雅黑" panose="020B0503020204020204" pitchFamily="34" charset="-122"/>
              </a:rPr>
              <a:t>线上课程，每一课包含视频、文档、</a:t>
            </a:r>
            <a:r>
              <a:rPr lang="en-US" altLang="zh-CN" sz="1800" b="1" dirty="0" err="1">
                <a:latin typeface="微软雅黑" panose="020B0503020204020204" pitchFamily="34" charset="-122"/>
                <a:ea typeface="微软雅黑" panose="020B0503020204020204" pitchFamily="34" charset="-122"/>
              </a:rPr>
              <a:t>codelabs</a:t>
            </a:r>
            <a:r>
              <a:rPr lang="zh-CN" altLang="en-US" sz="1800" b="1" dirty="0">
                <a:latin typeface="微软雅黑" panose="020B0503020204020204" pitchFamily="34" charset="-122"/>
                <a:ea typeface="微软雅黑" panose="020B0503020204020204" pitchFamily="34" charset="-122"/>
              </a:rPr>
              <a:t>、闯关习题</a:t>
            </a:r>
            <a:endParaRPr lang="zh-CN" altLang="en-US" sz="1800" b="1" dirty="0">
              <a:latin typeface="微软雅黑" panose="020B0503020204020204" pitchFamily="34" charset="-122"/>
              <a:ea typeface="微软雅黑" panose="020B0503020204020204" pitchFamily="34" charset="-122"/>
              <a:sym typeface="+mn-lt"/>
            </a:endParaRPr>
          </a:p>
        </p:txBody>
      </p:sp>
      <p:sp>
        <p:nvSpPr>
          <p:cNvPr id="5" name="矩形 4">
            <a:extLst>
              <a:ext uri="{FF2B5EF4-FFF2-40B4-BE49-F238E27FC236}">
                <a16:creationId xmlns:a16="http://schemas.microsoft.com/office/drawing/2014/main" id="{88016099-8D1A-41F9-AE0E-7466F7C7FF22}"/>
              </a:ext>
            </a:extLst>
          </p:cNvPr>
          <p:cNvSpPr/>
          <p:nvPr/>
        </p:nvSpPr>
        <p:spPr>
          <a:xfrm>
            <a:off x="387608" y="6198081"/>
            <a:ext cx="10156063" cy="3867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200" i="1" dirty="0">
                <a:solidFill>
                  <a:srgbClr val="FF0000"/>
                </a:solidFill>
                <a:latin typeface="微软雅黑" panose="020B0503020204020204" pitchFamily="34" charset="-122"/>
                <a:ea typeface="微软雅黑" panose="020B0503020204020204" pitchFamily="34" charset="-122"/>
              </a:rPr>
              <a:t>【</a:t>
            </a:r>
            <a:r>
              <a:rPr lang="zh-CN" altLang="en-US" sz="1200" i="1" dirty="0">
                <a:solidFill>
                  <a:srgbClr val="FF0000"/>
                </a:solidFill>
                <a:latin typeface="微软雅黑" panose="020B0503020204020204" pitchFamily="34" charset="-122"/>
                <a:ea typeface="微软雅黑" panose="020B0503020204020204" pitchFamily="34" charset="-122"/>
              </a:rPr>
              <a:t>所有课程均基于</a:t>
            </a:r>
            <a:r>
              <a:rPr lang="en-US" altLang="zh-CN" sz="1200" i="1" dirty="0" err="1">
                <a:solidFill>
                  <a:srgbClr val="FF0000"/>
                </a:solidFill>
                <a:latin typeface="微软雅黑" panose="020B0503020204020204" pitchFamily="34" charset="-122"/>
                <a:ea typeface="微软雅黑" panose="020B0503020204020204" pitchFamily="34" charset="-122"/>
              </a:rPr>
              <a:t>HarmonyOS</a:t>
            </a:r>
            <a:r>
              <a:rPr lang="en-US" altLang="zh-CN" sz="1200" i="1" dirty="0">
                <a:solidFill>
                  <a:srgbClr val="FF0000"/>
                </a:solidFill>
                <a:latin typeface="微软雅黑" panose="020B0503020204020204" pitchFamily="34" charset="-122"/>
                <a:ea typeface="微软雅黑" panose="020B0503020204020204" pitchFamily="34" charset="-122"/>
              </a:rPr>
              <a:t> Next</a:t>
            </a:r>
            <a:r>
              <a:rPr lang="zh-CN" altLang="en-US" sz="1200" i="1" dirty="0">
                <a:solidFill>
                  <a:srgbClr val="FF0000"/>
                </a:solidFill>
                <a:latin typeface="微软雅黑" panose="020B0503020204020204" pitchFamily="34" charset="-122"/>
                <a:ea typeface="微软雅黑" panose="020B0503020204020204" pitchFamily="34" charset="-122"/>
              </a:rPr>
              <a:t>版本，版本近期会发布，发布前需请老师签署保密协议后可获取。</a:t>
            </a:r>
            <a:r>
              <a:rPr lang="en-US" altLang="zh-CN" sz="1200" i="1" dirty="0">
                <a:solidFill>
                  <a:srgbClr val="FF0000"/>
                </a:solidFill>
                <a:latin typeface="微软雅黑" panose="020B0503020204020204" pitchFamily="34" charset="-122"/>
                <a:ea typeface="微软雅黑" panose="020B0503020204020204" pitchFamily="34" charset="-122"/>
              </a:rPr>
              <a:t>】</a:t>
            </a:r>
            <a:endParaRPr lang="zh-CN" altLang="en-US" sz="1200" i="1" dirty="0">
              <a:solidFill>
                <a:srgbClr val="FF0000"/>
              </a:solidFill>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a16="http://schemas.microsoft.com/office/drawing/2014/main" id="{832F60B7-B25F-41FC-9718-020698BAAD95}"/>
              </a:ext>
            </a:extLst>
          </p:cNvPr>
          <p:cNvSpPr/>
          <p:nvPr/>
        </p:nvSpPr>
        <p:spPr>
          <a:xfrm>
            <a:off x="271640" y="273191"/>
            <a:ext cx="11617164" cy="707886"/>
          </a:xfrm>
          <a:prstGeom prst="rect">
            <a:avLst/>
          </a:prstGeom>
        </p:spPr>
        <p:txBody>
          <a:bodyPr wrap="square">
            <a:spAutoFit/>
          </a:bodyPr>
          <a:lstStyle/>
          <a:p>
            <a:pPr marL="11099" lvl="0"/>
            <a:r>
              <a:rPr lang="zh-CN" altLang="en-US" sz="20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智能基座项目：支持每所高校老师开发基于</a:t>
            </a:r>
            <a:r>
              <a:rPr lang="en-US" altLang="zh-CN" sz="2000" b="1" dirty="0" err="1">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HarmonyOS</a:t>
            </a:r>
            <a:r>
              <a:rPr lang="zh-CN" altLang="en-US" sz="20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技术方向的三门课程，建议移动应用开发</a:t>
            </a:r>
            <a:r>
              <a:rPr lang="en-US" altLang="zh-CN" sz="20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物联网技术与应用</a:t>
            </a:r>
            <a:r>
              <a:rPr lang="en-US" altLang="zh-CN" sz="20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0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操作系统</a:t>
            </a:r>
            <a:endParaRPr lang="en-US" altLang="zh-CN" sz="20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17912876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副标题 1">
            <a:extLst>
              <a:ext uri="{FF2B5EF4-FFF2-40B4-BE49-F238E27FC236}">
                <a16:creationId xmlns:a16="http://schemas.microsoft.com/office/drawing/2014/main" id="{B1FA41CE-347B-4A9F-9288-A5C4FA25666C}"/>
              </a:ext>
            </a:extLst>
          </p:cNvPr>
          <p:cNvSpPr txBox="1">
            <a:spLocks/>
          </p:cNvSpPr>
          <p:nvPr/>
        </p:nvSpPr>
        <p:spPr>
          <a:xfrm>
            <a:off x="369231" y="230902"/>
            <a:ext cx="11585608" cy="381964"/>
          </a:xfrm>
          <a:prstGeom prst="rect">
            <a:avLst/>
          </a:prstGeom>
        </p:spPr>
        <p:txBody>
          <a:bodyPr vert="horz" wrap="square" lIns="0" tIns="0" rIns="0" bIns="0" rtlCol="0" anchor="t">
            <a:spAutoFit/>
          </a:bodyPr>
          <a:lstStyle>
            <a:lvl1pPr marL="0" indent="0" algn="l" defTabSz="914400" rtl="0" eaLnBrk="1" latinLnBrk="0" hangingPunct="1">
              <a:lnSpc>
                <a:spcPts val="3428"/>
              </a:lnSpc>
              <a:spcBef>
                <a:spcPts val="0"/>
              </a:spcBef>
              <a:buFont typeface="Arial" panose="020B0604020202020204" pitchFamily="34" charset="0"/>
              <a:buNone/>
              <a:defRPr sz="3198" kern="1200" baseline="0">
                <a:solidFill>
                  <a:schemeClr val="tx1"/>
                </a:solidFill>
                <a:latin typeface="Microsoft YaHei" panose="020B0503020204020204" pitchFamily="34" charset="-122"/>
                <a:ea typeface="Microsoft YaHei" panose="020B0503020204020204" pitchFamily="34" charset="-122"/>
                <a:cs typeface="+mn-cs"/>
              </a:defRPr>
            </a:lvl1pPr>
            <a:lvl2pPr marL="593425" indent="0" algn="ctr" defTabSz="914400" rtl="0" eaLnBrk="1" latinLnBrk="0" hangingPunct="1">
              <a:lnSpc>
                <a:spcPct val="90000"/>
              </a:lnSpc>
              <a:spcBef>
                <a:spcPts val="500"/>
              </a:spcBef>
              <a:buFont typeface="Arial" panose="020B0604020202020204" pitchFamily="34" charset="0"/>
              <a:buNone/>
              <a:defRPr sz="2596" kern="1200">
                <a:solidFill>
                  <a:schemeClr val="tx1"/>
                </a:solidFill>
                <a:latin typeface="+mn-lt"/>
                <a:ea typeface="+mn-ea"/>
                <a:cs typeface="+mn-cs"/>
              </a:defRPr>
            </a:lvl2pPr>
            <a:lvl3pPr marL="1186848" indent="0" algn="ctr" defTabSz="914400" rtl="0" eaLnBrk="1" latinLnBrk="0" hangingPunct="1">
              <a:lnSpc>
                <a:spcPct val="90000"/>
              </a:lnSpc>
              <a:spcBef>
                <a:spcPts val="500"/>
              </a:spcBef>
              <a:buFont typeface="Arial" panose="020B0604020202020204" pitchFamily="34" charset="0"/>
              <a:buNone/>
              <a:defRPr sz="2336" kern="1200">
                <a:solidFill>
                  <a:schemeClr val="tx1"/>
                </a:solidFill>
                <a:latin typeface="+mn-lt"/>
                <a:ea typeface="+mn-ea"/>
                <a:cs typeface="+mn-cs"/>
              </a:defRPr>
            </a:lvl3pPr>
            <a:lvl4pPr marL="1780274" indent="0" algn="ctr" defTabSz="914400" rtl="0" eaLnBrk="1" latinLnBrk="0" hangingPunct="1">
              <a:lnSpc>
                <a:spcPct val="90000"/>
              </a:lnSpc>
              <a:spcBef>
                <a:spcPts val="500"/>
              </a:spcBef>
              <a:buFont typeface="Arial" panose="020B0604020202020204" pitchFamily="34" charset="0"/>
              <a:buNone/>
              <a:defRPr sz="2077" kern="1200">
                <a:solidFill>
                  <a:schemeClr val="tx1"/>
                </a:solidFill>
                <a:latin typeface="+mn-lt"/>
                <a:ea typeface="+mn-ea"/>
                <a:cs typeface="+mn-cs"/>
              </a:defRPr>
            </a:lvl4pPr>
            <a:lvl5pPr marL="2373698" indent="0" algn="ctr" defTabSz="914400" rtl="0" eaLnBrk="1" latinLnBrk="0" hangingPunct="1">
              <a:lnSpc>
                <a:spcPct val="90000"/>
              </a:lnSpc>
              <a:spcBef>
                <a:spcPts val="500"/>
              </a:spcBef>
              <a:buFont typeface="Arial" panose="020B0604020202020204" pitchFamily="34" charset="0"/>
              <a:buNone/>
              <a:defRPr sz="2077" kern="1200">
                <a:solidFill>
                  <a:schemeClr val="tx1"/>
                </a:solidFill>
                <a:latin typeface="+mn-lt"/>
                <a:ea typeface="+mn-ea"/>
                <a:cs typeface="+mn-cs"/>
              </a:defRPr>
            </a:lvl5pPr>
            <a:lvl6pPr marL="2967122" indent="0" algn="ctr" defTabSz="914400" rtl="0" eaLnBrk="1" latinLnBrk="0" hangingPunct="1">
              <a:lnSpc>
                <a:spcPct val="90000"/>
              </a:lnSpc>
              <a:spcBef>
                <a:spcPts val="500"/>
              </a:spcBef>
              <a:buFont typeface="Arial" panose="020B0604020202020204" pitchFamily="34" charset="0"/>
              <a:buNone/>
              <a:defRPr sz="2077" kern="1200">
                <a:solidFill>
                  <a:schemeClr val="tx1"/>
                </a:solidFill>
                <a:latin typeface="+mn-lt"/>
                <a:ea typeface="+mn-ea"/>
                <a:cs typeface="+mn-cs"/>
              </a:defRPr>
            </a:lvl6pPr>
            <a:lvl7pPr marL="3560546" indent="0" algn="ctr" defTabSz="914400" rtl="0" eaLnBrk="1" latinLnBrk="0" hangingPunct="1">
              <a:lnSpc>
                <a:spcPct val="90000"/>
              </a:lnSpc>
              <a:spcBef>
                <a:spcPts val="500"/>
              </a:spcBef>
              <a:buFont typeface="Arial" panose="020B0604020202020204" pitchFamily="34" charset="0"/>
              <a:buNone/>
              <a:defRPr sz="2077" kern="1200">
                <a:solidFill>
                  <a:schemeClr val="tx1"/>
                </a:solidFill>
                <a:latin typeface="+mn-lt"/>
                <a:ea typeface="+mn-ea"/>
                <a:cs typeface="+mn-cs"/>
              </a:defRPr>
            </a:lvl7pPr>
            <a:lvl8pPr marL="4153972" indent="0" algn="ctr" defTabSz="914400" rtl="0" eaLnBrk="1" latinLnBrk="0" hangingPunct="1">
              <a:lnSpc>
                <a:spcPct val="90000"/>
              </a:lnSpc>
              <a:spcBef>
                <a:spcPts val="500"/>
              </a:spcBef>
              <a:buFont typeface="Arial" panose="020B0604020202020204" pitchFamily="34" charset="0"/>
              <a:buNone/>
              <a:defRPr sz="2077" kern="1200">
                <a:solidFill>
                  <a:schemeClr val="tx1"/>
                </a:solidFill>
                <a:latin typeface="+mn-lt"/>
                <a:ea typeface="+mn-ea"/>
                <a:cs typeface="+mn-cs"/>
              </a:defRPr>
            </a:lvl8pPr>
            <a:lvl9pPr marL="4747395" indent="0" algn="ctr" defTabSz="914400" rtl="0" eaLnBrk="1" latinLnBrk="0" hangingPunct="1">
              <a:lnSpc>
                <a:spcPct val="90000"/>
              </a:lnSpc>
              <a:spcBef>
                <a:spcPts val="500"/>
              </a:spcBef>
              <a:buFont typeface="Arial" panose="020B0604020202020204" pitchFamily="34" charset="0"/>
              <a:buNone/>
              <a:defRPr sz="2077" kern="1200">
                <a:solidFill>
                  <a:schemeClr val="tx1"/>
                </a:solidFill>
                <a:latin typeface="+mn-lt"/>
                <a:ea typeface="+mn-ea"/>
                <a:cs typeface="+mn-cs"/>
              </a:defRPr>
            </a:lvl9pPr>
          </a:lstStyle>
          <a:p>
            <a:pPr lvl="0">
              <a:defRPr/>
            </a:pPr>
            <a:r>
              <a:rPr lang="en-US" altLang="zh-CN" sz="1800" b="1" dirty="0" err="1">
                <a:solidFill>
                  <a:srgbClr val="C00000"/>
                </a:solidFill>
                <a:latin typeface="微软雅黑" panose="020B0503020204020204" pitchFamily="34" charset="-122"/>
                <a:ea typeface="微软雅黑" panose="020B0503020204020204" pitchFamily="34" charset="-122"/>
              </a:rPr>
              <a:t>HarmonyOS</a:t>
            </a:r>
            <a:r>
              <a:rPr lang="zh-CN" altLang="en-US" sz="1800" b="1" dirty="0">
                <a:solidFill>
                  <a:srgbClr val="C00000"/>
                </a:solidFill>
                <a:latin typeface="微软雅黑" panose="020B0503020204020204" pitchFamily="34" charset="-122"/>
                <a:ea typeface="微软雅黑" panose="020B0503020204020204" pitchFamily="34" charset="-122"/>
              </a:rPr>
              <a:t>第一课目录（</a:t>
            </a:r>
            <a:r>
              <a:rPr lang="en-US" altLang="zh-CN" sz="1800" b="1" dirty="0">
                <a:solidFill>
                  <a:srgbClr val="C00000"/>
                </a:solidFill>
                <a:latin typeface="微软雅黑" panose="020B0503020204020204" pitchFamily="34" charset="-122"/>
                <a:ea typeface="微软雅黑" panose="020B0503020204020204" pitchFamily="34" charset="-122"/>
              </a:rPr>
              <a:t>1/3</a:t>
            </a:r>
            <a:r>
              <a:rPr lang="zh-CN" altLang="en-US" sz="1800" b="1" dirty="0">
                <a:solidFill>
                  <a:srgbClr val="C00000"/>
                </a:solidFill>
                <a:latin typeface="微软雅黑" panose="020B0503020204020204" pitchFamily="34" charset="-122"/>
                <a:ea typeface="微软雅黑" panose="020B0503020204020204" pitchFamily="34" charset="-122"/>
              </a:rPr>
              <a:t>）</a:t>
            </a:r>
            <a:endParaRPr lang="zh-CN" altLang="en-US" sz="1800" b="1" dirty="0">
              <a:solidFill>
                <a:srgbClr val="C00000"/>
              </a:solidFill>
              <a:latin typeface="微软雅黑" panose="020B0503020204020204" pitchFamily="34" charset="-122"/>
              <a:ea typeface="微软雅黑" panose="020B0503020204020204" pitchFamily="34" charset="-122"/>
              <a:sym typeface="+mn-lt"/>
            </a:endParaRPr>
          </a:p>
        </p:txBody>
      </p:sp>
      <p:graphicFrame>
        <p:nvGraphicFramePr>
          <p:cNvPr id="2" name="表格 1">
            <a:extLst>
              <a:ext uri="{FF2B5EF4-FFF2-40B4-BE49-F238E27FC236}">
                <a16:creationId xmlns:a16="http://schemas.microsoft.com/office/drawing/2014/main" id="{085E9EDD-5349-401F-87C4-0E9CC9C725C4}"/>
              </a:ext>
            </a:extLst>
          </p:cNvPr>
          <p:cNvGraphicFramePr>
            <a:graphicFrameLocks noGrp="1"/>
          </p:cNvGraphicFramePr>
          <p:nvPr>
            <p:extLst>
              <p:ext uri="{D42A27DB-BD31-4B8C-83A1-F6EECF244321}">
                <p14:modId xmlns:p14="http://schemas.microsoft.com/office/powerpoint/2010/main" val="4053343650"/>
              </p:ext>
            </p:extLst>
          </p:nvPr>
        </p:nvGraphicFramePr>
        <p:xfrm>
          <a:off x="457185" y="1862793"/>
          <a:ext cx="11058540" cy="4028657"/>
        </p:xfrm>
        <a:graphic>
          <a:graphicData uri="http://schemas.openxmlformats.org/drawingml/2006/table">
            <a:tbl>
              <a:tblPr/>
              <a:tblGrid>
                <a:gridCol w="3999873">
                  <a:extLst>
                    <a:ext uri="{9D8B030D-6E8A-4147-A177-3AD203B41FA5}">
                      <a16:colId xmlns:a16="http://schemas.microsoft.com/office/drawing/2014/main" val="4126651817"/>
                    </a:ext>
                  </a:extLst>
                </a:gridCol>
                <a:gridCol w="7058667">
                  <a:extLst>
                    <a:ext uri="{9D8B030D-6E8A-4147-A177-3AD203B41FA5}">
                      <a16:colId xmlns:a16="http://schemas.microsoft.com/office/drawing/2014/main" val="2156422331"/>
                    </a:ext>
                  </a:extLst>
                </a:gridCol>
              </a:tblGrid>
              <a:tr h="295377">
                <a:tc>
                  <a:txBody>
                    <a:bodyPr/>
                    <a:lstStyle/>
                    <a:p>
                      <a:pPr algn="l" fontAlgn="base" latinLnBrk="0"/>
                      <a:r>
                        <a:rPr lang="zh-CN" altLang="en-US" sz="1200" b="1">
                          <a:effectLst/>
                          <a:latin typeface="微软雅黑" panose="020B0503020204020204" pitchFamily="34" charset="-122"/>
                          <a:ea typeface="微软雅黑" panose="020B0503020204020204" pitchFamily="34" charset="-122"/>
                        </a:rPr>
                        <a:t>主题</a:t>
                      </a:r>
                    </a:p>
                  </a:txBody>
                  <a:tcPr marL="46193" marR="46193" marT="38494" marB="38494" anchor="ctr">
                    <a:lnL>
                      <a:noFill/>
                    </a:lnL>
                    <a:lnR w="6350" cap="flat" cmpd="sng" algn="ctr">
                      <a:solidFill>
                        <a:srgbClr val="DBDBDB"/>
                      </a:solidFill>
                      <a:prstDash val="solid"/>
                      <a:round/>
                      <a:headEnd type="none" w="med" len="med"/>
                      <a:tailEnd type="none" w="med" len="med"/>
                    </a:lnR>
                    <a:lnT>
                      <a:noFill/>
                    </a:lnT>
                    <a:lnB w="6350" cap="flat" cmpd="sng" algn="ctr">
                      <a:solidFill>
                        <a:srgbClr val="DBDBDB"/>
                      </a:solidFill>
                      <a:prstDash val="solid"/>
                      <a:round/>
                      <a:headEnd type="none" w="med" len="med"/>
                      <a:tailEnd type="none" w="med" len="med"/>
                    </a:lnB>
                    <a:solidFill>
                      <a:srgbClr val="E8EAED"/>
                    </a:solidFill>
                  </a:tcPr>
                </a:tc>
                <a:tc>
                  <a:txBody>
                    <a:bodyPr/>
                    <a:lstStyle/>
                    <a:p>
                      <a:pPr algn="l" fontAlgn="base" latinLnBrk="0"/>
                      <a:r>
                        <a:rPr lang="zh-CN" altLang="en-US" sz="1200" b="1" dirty="0">
                          <a:effectLst/>
                          <a:latin typeface="微软雅黑" panose="020B0503020204020204" pitchFamily="34" charset="-122"/>
                          <a:ea typeface="微软雅黑" panose="020B0503020204020204" pitchFamily="34" charset="-122"/>
                        </a:rPr>
                        <a:t>简介</a:t>
                      </a:r>
                    </a:p>
                  </a:txBody>
                  <a:tcPr marL="46193" marR="46193" marT="38494" marB="38494">
                    <a:lnL w="6350" cap="flat" cmpd="sng" algn="ctr">
                      <a:solidFill>
                        <a:srgbClr val="DBDBDB"/>
                      </a:solidFill>
                      <a:prstDash val="solid"/>
                      <a:round/>
                      <a:headEnd type="none" w="med" len="med"/>
                      <a:tailEnd type="none" w="med" len="med"/>
                    </a:lnL>
                    <a:lnR w="6350" cap="flat" cmpd="sng" algn="ctr">
                      <a:solidFill>
                        <a:srgbClr val="DBDBDB"/>
                      </a:solidFill>
                      <a:prstDash val="solid"/>
                      <a:round/>
                      <a:headEnd type="none" w="med" len="med"/>
                      <a:tailEnd type="none" w="med" len="med"/>
                    </a:lnR>
                    <a:lnT>
                      <a:noFill/>
                    </a:lnT>
                    <a:lnB w="6350" cap="flat" cmpd="sng" algn="ctr">
                      <a:solidFill>
                        <a:srgbClr val="DBDBDB"/>
                      </a:solidFill>
                      <a:prstDash val="solid"/>
                      <a:round/>
                      <a:headEnd type="none" w="med" len="med"/>
                      <a:tailEnd type="none" w="med" len="med"/>
                    </a:lnB>
                    <a:solidFill>
                      <a:srgbClr val="E8EAED"/>
                    </a:solidFill>
                  </a:tcPr>
                </a:tc>
                <a:extLst>
                  <a:ext uri="{0D108BD9-81ED-4DB2-BD59-A6C34878D82A}">
                    <a16:rowId xmlns:a16="http://schemas.microsoft.com/office/drawing/2014/main" val="117018662"/>
                  </a:ext>
                </a:extLst>
              </a:tr>
              <a:tr h="466660">
                <a:tc>
                  <a:txBody>
                    <a:bodyPr/>
                    <a:lstStyle/>
                    <a:p>
                      <a:pPr algn="l" fontAlgn="base"/>
                      <a:r>
                        <a:rPr lang="en-US" sz="1200" u="none" strike="noStrike" dirty="0">
                          <a:solidFill>
                            <a:srgbClr val="328DFF"/>
                          </a:solidFill>
                          <a:effectLst/>
                          <a:latin typeface="微软雅黑" panose="020B0503020204020204" pitchFamily="34" charset="-122"/>
                          <a:ea typeface="微软雅黑" panose="020B0503020204020204" pitchFamily="34" charset="-122"/>
                          <a:hlinkClick r:id="rId3"/>
                        </a:rPr>
                        <a:t>&lt;</a:t>
                      </a:r>
                      <a:r>
                        <a:rPr lang="en-US" sz="1200" u="none" strike="noStrike" dirty="0" err="1">
                          <a:solidFill>
                            <a:srgbClr val="328DFF"/>
                          </a:solidFill>
                          <a:effectLst/>
                          <a:latin typeface="微软雅黑" panose="020B0503020204020204" pitchFamily="34" charset="-122"/>
                          <a:ea typeface="微软雅黑" panose="020B0503020204020204" pitchFamily="34" charset="-122"/>
                          <a:hlinkClick r:id="rId3"/>
                        </a:rPr>
                        <a:t>HarmonyOS</a:t>
                      </a:r>
                      <a:r>
                        <a:rPr lang="zh-CN" altLang="en-US" sz="1200" u="none" strike="noStrike" dirty="0">
                          <a:solidFill>
                            <a:srgbClr val="328DFF"/>
                          </a:solidFill>
                          <a:effectLst/>
                          <a:latin typeface="微软雅黑" panose="020B0503020204020204" pitchFamily="34" charset="-122"/>
                          <a:ea typeface="微软雅黑" panose="020B0503020204020204" pitchFamily="34" charset="-122"/>
                          <a:hlinkClick r:id="rId3"/>
                        </a:rPr>
                        <a:t>第一课</a:t>
                      </a:r>
                      <a:r>
                        <a:rPr lang="en-US" altLang="zh-CN" sz="1200" u="none" strike="noStrike" dirty="0">
                          <a:solidFill>
                            <a:srgbClr val="328DFF"/>
                          </a:solidFill>
                          <a:effectLst/>
                          <a:latin typeface="微软雅黑" panose="020B0503020204020204" pitchFamily="34" charset="-122"/>
                          <a:ea typeface="微软雅黑" panose="020B0503020204020204" pitchFamily="34" charset="-122"/>
                          <a:hlinkClick r:id="rId3"/>
                        </a:rPr>
                        <a:t>&gt;</a:t>
                      </a:r>
                      <a:r>
                        <a:rPr lang="en-US" sz="1200" u="none" strike="noStrike" dirty="0" err="1">
                          <a:solidFill>
                            <a:srgbClr val="328DFF"/>
                          </a:solidFill>
                          <a:effectLst/>
                          <a:latin typeface="微软雅黑" panose="020B0503020204020204" pitchFamily="34" charset="-122"/>
                          <a:ea typeface="微软雅黑" panose="020B0503020204020204" pitchFamily="34" charset="-122"/>
                          <a:hlinkClick r:id="rId3"/>
                        </a:rPr>
                        <a:t>HarmonyOS</a:t>
                      </a:r>
                      <a:r>
                        <a:rPr lang="zh-CN" altLang="en-US" sz="1200" u="none" strike="noStrike" dirty="0">
                          <a:solidFill>
                            <a:srgbClr val="328DFF"/>
                          </a:solidFill>
                          <a:effectLst/>
                          <a:latin typeface="微软雅黑" panose="020B0503020204020204" pitchFamily="34" charset="-122"/>
                          <a:ea typeface="微软雅黑" panose="020B0503020204020204" pitchFamily="34" charset="-122"/>
                          <a:hlinkClick r:id="rId3"/>
                        </a:rPr>
                        <a:t>介绍</a:t>
                      </a:r>
                      <a:endParaRPr lang="zh-CN" altLang="en-US" sz="1200" dirty="0">
                        <a:effectLst/>
                        <a:latin typeface="微软雅黑" panose="020B0503020204020204" pitchFamily="34" charset="-122"/>
                        <a:ea typeface="微软雅黑" panose="020B0503020204020204" pitchFamily="34" charset="-122"/>
                      </a:endParaRPr>
                    </a:p>
                  </a:txBody>
                  <a:tcPr marL="46193" marR="46193" marT="38494" marB="38494">
                    <a:lnL>
                      <a:noFill/>
                    </a:lnL>
                    <a:lnR w="6350" cap="flat" cmpd="sng" algn="ctr">
                      <a:solidFill>
                        <a:srgbClr val="DBDBDB"/>
                      </a:solidFill>
                      <a:prstDash val="solid"/>
                      <a:round/>
                      <a:headEnd type="none" w="med" len="med"/>
                      <a:tailEnd type="none" w="med" len="med"/>
                    </a:lnR>
                    <a:lnT w="6350" cap="flat" cmpd="sng" algn="ctr">
                      <a:solidFill>
                        <a:srgbClr val="DBDBDB"/>
                      </a:solidFill>
                      <a:prstDash val="solid"/>
                      <a:round/>
                      <a:headEnd type="none" w="med" len="med"/>
                      <a:tailEnd type="none" w="med" len="med"/>
                    </a:lnT>
                    <a:lnB w="6350" cap="flat" cmpd="sng" algn="ctr">
                      <a:solidFill>
                        <a:srgbClr val="DBDBDB"/>
                      </a:solidFill>
                      <a:prstDash val="solid"/>
                      <a:round/>
                      <a:headEnd type="none" w="med" len="med"/>
                      <a:tailEnd type="none" w="med" len="med"/>
                    </a:lnB>
                    <a:solidFill>
                      <a:srgbClr val="FFFFFF"/>
                    </a:solidFill>
                  </a:tcPr>
                </a:tc>
                <a:tc>
                  <a:txBody>
                    <a:bodyPr/>
                    <a:lstStyle/>
                    <a:p>
                      <a:pPr algn="l" fontAlgn="base"/>
                      <a:r>
                        <a:rPr lang="zh-CN" altLang="en-US" sz="1200" dirty="0">
                          <a:effectLst/>
                          <a:latin typeface="微软雅黑" panose="020B0503020204020204" pitchFamily="34" charset="-122"/>
                          <a:ea typeface="微软雅黑" panose="020B0503020204020204" pitchFamily="34" charset="-122"/>
                        </a:rPr>
                        <a:t>初识</a:t>
                      </a:r>
                      <a:r>
                        <a:rPr lang="en-US" altLang="zh-CN" sz="1200" dirty="0" err="1">
                          <a:effectLst/>
                          <a:latin typeface="微软雅黑" panose="020B0503020204020204" pitchFamily="34" charset="-122"/>
                          <a:ea typeface="微软雅黑" panose="020B0503020204020204" pitchFamily="34" charset="-122"/>
                        </a:rPr>
                        <a:t>HarmonyOS</a:t>
                      </a:r>
                      <a:r>
                        <a:rPr lang="zh-CN" altLang="en-US" sz="1200" dirty="0">
                          <a:effectLst/>
                          <a:latin typeface="微软雅黑" panose="020B0503020204020204" pitchFamily="34" charset="-122"/>
                          <a:ea typeface="微软雅黑" panose="020B0503020204020204" pitchFamily="34" charset="-122"/>
                        </a:rPr>
                        <a:t>特性，开启</a:t>
                      </a:r>
                      <a:r>
                        <a:rPr lang="en-US" altLang="zh-CN" sz="1200" dirty="0" err="1">
                          <a:effectLst/>
                          <a:latin typeface="微软雅黑" panose="020B0503020204020204" pitchFamily="34" charset="-122"/>
                          <a:ea typeface="微软雅黑" panose="020B0503020204020204" pitchFamily="34" charset="-122"/>
                        </a:rPr>
                        <a:t>HarmonyOS</a:t>
                      </a:r>
                      <a:r>
                        <a:rPr lang="zh-CN" altLang="en-US" sz="1200" dirty="0">
                          <a:effectLst/>
                          <a:latin typeface="微软雅黑" panose="020B0503020204020204" pitchFamily="34" charset="-122"/>
                          <a:ea typeface="微软雅黑" panose="020B0503020204020204" pitchFamily="34" charset="-122"/>
                        </a:rPr>
                        <a:t>学习之旅。</a:t>
                      </a:r>
                    </a:p>
                  </a:txBody>
                  <a:tcPr marL="46193" marR="46193" marT="38494" marB="38494">
                    <a:lnL w="6350" cap="flat" cmpd="sng" algn="ctr">
                      <a:solidFill>
                        <a:srgbClr val="DBDBDB"/>
                      </a:solidFill>
                      <a:prstDash val="solid"/>
                      <a:round/>
                      <a:headEnd type="none" w="med" len="med"/>
                      <a:tailEnd type="none" w="med" len="med"/>
                    </a:lnL>
                    <a:lnR w="6350" cap="flat" cmpd="sng" algn="ctr">
                      <a:solidFill>
                        <a:srgbClr val="DBDBDB"/>
                      </a:solidFill>
                      <a:prstDash val="solid"/>
                      <a:round/>
                      <a:headEnd type="none" w="med" len="med"/>
                      <a:tailEnd type="none" w="med" len="med"/>
                    </a:lnR>
                    <a:lnT w="6350" cap="flat" cmpd="sng" algn="ctr">
                      <a:solidFill>
                        <a:srgbClr val="DBDBDB"/>
                      </a:solidFill>
                      <a:prstDash val="solid"/>
                      <a:round/>
                      <a:headEnd type="none" w="med" len="med"/>
                      <a:tailEnd type="none" w="med" len="med"/>
                    </a:lnT>
                    <a:lnB w="6350" cap="flat" cmpd="sng" algn="ctr">
                      <a:solidFill>
                        <a:srgbClr val="DBDBDB"/>
                      </a:solidFill>
                      <a:prstDash val="solid"/>
                      <a:round/>
                      <a:headEnd type="none" w="med" len="med"/>
                      <a:tailEnd type="none" w="med" len="med"/>
                    </a:lnB>
                    <a:solidFill>
                      <a:srgbClr val="FFFFFF"/>
                    </a:solidFill>
                  </a:tcPr>
                </a:tc>
                <a:extLst>
                  <a:ext uri="{0D108BD9-81ED-4DB2-BD59-A6C34878D82A}">
                    <a16:rowId xmlns:a16="http://schemas.microsoft.com/office/drawing/2014/main" val="4003400305"/>
                  </a:ext>
                </a:extLst>
              </a:tr>
              <a:tr h="466660">
                <a:tc>
                  <a:txBody>
                    <a:bodyPr/>
                    <a:lstStyle/>
                    <a:p>
                      <a:pPr algn="l" fontAlgn="base"/>
                      <a:r>
                        <a:rPr lang="en-US" sz="1200" u="none" strike="noStrike" dirty="0">
                          <a:solidFill>
                            <a:srgbClr val="328DFF"/>
                          </a:solidFill>
                          <a:effectLst/>
                          <a:latin typeface="微软雅黑" panose="020B0503020204020204" pitchFamily="34" charset="-122"/>
                          <a:ea typeface="微软雅黑" panose="020B0503020204020204" pitchFamily="34" charset="-122"/>
                          <a:hlinkClick r:id="rId4"/>
                        </a:rPr>
                        <a:t>&lt;</a:t>
                      </a:r>
                      <a:r>
                        <a:rPr lang="en-US" sz="1200" u="none" strike="noStrike" dirty="0" err="1">
                          <a:solidFill>
                            <a:srgbClr val="328DFF"/>
                          </a:solidFill>
                          <a:effectLst/>
                          <a:latin typeface="微软雅黑" panose="020B0503020204020204" pitchFamily="34" charset="-122"/>
                          <a:ea typeface="微软雅黑" panose="020B0503020204020204" pitchFamily="34" charset="-122"/>
                          <a:hlinkClick r:id="rId4"/>
                        </a:rPr>
                        <a:t>HarmonyOS</a:t>
                      </a:r>
                      <a:r>
                        <a:rPr lang="zh-CN" altLang="en-US" sz="1200" u="none" strike="noStrike" dirty="0">
                          <a:solidFill>
                            <a:srgbClr val="328DFF"/>
                          </a:solidFill>
                          <a:effectLst/>
                          <a:latin typeface="微软雅黑" panose="020B0503020204020204" pitchFamily="34" charset="-122"/>
                          <a:ea typeface="微软雅黑" panose="020B0503020204020204" pitchFamily="34" charset="-122"/>
                          <a:hlinkClick r:id="rId4"/>
                        </a:rPr>
                        <a:t>第一课</a:t>
                      </a:r>
                      <a:r>
                        <a:rPr lang="en-US" altLang="zh-CN" sz="1200" u="none" strike="noStrike" dirty="0">
                          <a:solidFill>
                            <a:srgbClr val="328DFF"/>
                          </a:solidFill>
                          <a:effectLst/>
                          <a:latin typeface="微软雅黑" panose="020B0503020204020204" pitchFamily="34" charset="-122"/>
                          <a:ea typeface="微软雅黑" panose="020B0503020204020204" pitchFamily="34" charset="-122"/>
                          <a:hlinkClick r:id="rId4"/>
                        </a:rPr>
                        <a:t>&gt;</a:t>
                      </a:r>
                      <a:r>
                        <a:rPr lang="en-US" sz="1200" u="none" strike="noStrike" dirty="0" err="1">
                          <a:solidFill>
                            <a:srgbClr val="328DFF"/>
                          </a:solidFill>
                          <a:effectLst/>
                          <a:latin typeface="微软雅黑" panose="020B0503020204020204" pitchFamily="34" charset="-122"/>
                          <a:ea typeface="微软雅黑" panose="020B0503020204020204" pitchFamily="34" charset="-122"/>
                          <a:hlinkClick r:id="rId4"/>
                        </a:rPr>
                        <a:t>DevEco</a:t>
                      </a:r>
                      <a:r>
                        <a:rPr lang="en-US" sz="1200" u="none" strike="noStrike" dirty="0">
                          <a:solidFill>
                            <a:srgbClr val="328DFF"/>
                          </a:solidFill>
                          <a:effectLst/>
                          <a:latin typeface="微软雅黑" panose="020B0503020204020204" pitchFamily="34" charset="-122"/>
                          <a:ea typeface="微软雅黑" panose="020B0503020204020204" pitchFamily="34" charset="-122"/>
                          <a:hlinkClick r:id="rId4"/>
                        </a:rPr>
                        <a:t> Studio</a:t>
                      </a:r>
                      <a:r>
                        <a:rPr lang="zh-CN" altLang="en-US" sz="1200" u="none" strike="noStrike" dirty="0">
                          <a:solidFill>
                            <a:srgbClr val="328DFF"/>
                          </a:solidFill>
                          <a:effectLst/>
                          <a:latin typeface="微软雅黑" panose="020B0503020204020204" pitchFamily="34" charset="-122"/>
                          <a:ea typeface="微软雅黑" panose="020B0503020204020204" pitchFamily="34" charset="-122"/>
                          <a:hlinkClick r:id="rId4"/>
                        </a:rPr>
                        <a:t>的使用</a:t>
                      </a:r>
                      <a:endParaRPr lang="zh-CN" altLang="en-US" sz="1200" dirty="0">
                        <a:effectLst/>
                        <a:latin typeface="微软雅黑" panose="020B0503020204020204" pitchFamily="34" charset="-122"/>
                        <a:ea typeface="微软雅黑" panose="020B0503020204020204" pitchFamily="34" charset="-122"/>
                      </a:endParaRPr>
                    </a:p>
                  </a:txBody>
                  <a:tcPr marL="46193" marR="46193" marT="38494" marB="38494">
                    <a:lnL>
                      <a:noFill/>
                    </a:lnL>
                    <a:lnR w="6350" cap="flat" cmpd="sng" algn="ctr">
                      <a:solidFill>
                        <a:srgbClr val="DBDBDB"/>
                      </a:solidFill>
                      <a:prstDash val="solid"/>
                      <a:round/>
                      <a:headEnd type="none" w="med" len="med"/>
                      <a:tailEnd type="none" w="med" len="med"/>
                    </a:lnR>
                    <a:lnT w="6350" cap="flat" cmpd="sng" algn="ctr">
                      <a:solidFill>
                        <a:srgbClr val="DBDBDB"/>
                      </a:solidFill>
                      <a:prstDash val="solid"/>
                      <a:round/>
                      <a:headEnd type="none" w="med" len="med"/>
                      <a:tailEnd type="none" w="med" len="med"/>
                    </a:lnT>
                    <a:lnB w="6350" cap="flat" cmpd="sng" algn="ctr">
                      <a:solidFill>
                        <a:srgbClr val="DBDBDB"/>
                      </a:solidFill>
                      <a:prstDash val="solid"/>
                      <a:round/>
                      <a:headEnd type="none" w="med" len="med"/>
                      <a:tailEnd type="none" w="med" len="med"/>
                    </a:lnB>
                    <a:solidFill>
                      <a:srgbClr val="FFFFFF"/>
                    </a:solidFill>
                  </a:tcPr>
                </a:tc>
                <a:tc>
                  <a:txBody>
                    <a:bodyPr/>
                    <a:lstStyle/>
                    <a:p>
                      <a:pPr algn="l" fontAlgn="base"/>
                      <a:r>
                        <a:rPr lang="zh-CN" altLang="en-US" sz="1200" dirty="0">
                          <a:effectLst/>
                          <a:latin typeface="微软雅黑" panose="020B0503020204020204" pitchFamily="34" charset="-122"/>
                          <a:ea typeface="微软雅黑" panose="020B0503020204020204" pitchFamily="34" charset="-122"/>
                        </a:rPr>
                        <a:t>安装体验</a:t>
                      </a:r>
                      <a:r>
                        <a:rPr lang="en-US" sz="1200" dirty="0" err="1">
                          <a:effectLst/>
                          <a:latin typeface="微软雅黑" panose="020B0503020204020204" pitchFamily="34" charset="-122"/>
                          <a:ea typeface="微软雅黑" panose="020B0503020204020204" pitchFamily="34" charset="-122"/>
                        </a:rPr>
                        <a:t>DevEco</a:t>
                      </a:r>
                      <a:r>
                        <a:rPr lang="en-US" sz="1200" dirty="0">
                          <a:effectLst/>
                          <a:latin typeface="微软雅黑" panose="020B0503020204020204" pitchFamily="34" charset="-122"/>
                          <a:ea typeface="微软雅黑" panose="020B0503020204020204" pitchFamily="34" charset="-122"/>
                        </a:rPr>
                        <a:t> Studio，</a:t>
                      </a:r>
                      <a:r>
                        <a:rPr lang="zh-CN" altLang="en-US" sz="1200" dirty="0">
                          <a:effectLst/>
                          <a:latin typeface="微软雅黑" panose="020B0503020204020204" pitchFamily="34" charset="-122"/>
                          <a:ea typeface="微软雅黑" panose="020B0503020204020204" pitchFamily="34" charset="-122"/>
                        </a:rPr>
                        <a:t>运行您的第一个</a:t>
                      </a:r>
                      <a:r>
                        <a:rPr lang="en-US" sz="1200" dirty="0" err="1">
                          <a:effectLst/>
                          <a:latin typeface="微软雅黑" panose="020B0503020204020204" pitchFamily="34" charset="-122"/>
                          <a:ea typeface="微软雅黑" panose="020B0503020204020204" pitchFamily="34" charset="-122"/>
                        </a:rPr>
                        <a:t>HarmonyOS</a:t>
                      </a:r>
                      <a:r>
                        <a:rPr lang="zh-CN" altLang="en-US" sz="1200" dirty="0">
                          <a:effectLst/>
                          <a:latin typeface="微软雅黑" panose="020B0503020204020204" pitchFamily="34" charset="-122"/>
                          <a:ea typeface="微软雅黑" panose="020B0503020204020204" pitchFamily="34" charset="-122"/>
                        </a:rPr>
                        <a:t>应用。</a:t>
                      </a:r>
                    </a:p>
                  </a:txBody>
                  <a:tcPr marL="46193" marR="46193" marT="38494" marB="38494">
                    <a:lnL w="6350" cap="flat" cmpd="sng" algn="ctr">
                      <a:solidFill>
                        <a:srgbClr val="DBDBDB"/>
                      </a:solidFill>
                      <a:prstDash val="solid"/>
                      <a:round/>
                      <a:headEnd type="none" w="med" len="med"/>
                      <a:tailEnd type="none" w="med" len="med"/>
                    </a:lnL>
                    <a:lnR w="6350" cap="flat" cmpd="sng" algn="ctr">
                      <a:solidFill>
                        <a:srgbClr val="DBDBDB"/>
                      </a:solidFill>
                      <a:prstDash val="solid"/>
                      <a:round/>
                      <a:headEnd type="none" w="med" len="med"/>
                      <a:tailEnd type="none" w="med" len="med"/>
                    </a:lnR>
                    <a:lnT w="6350" cap="flat" cmpd="sng" algn="ctr">
                      <a:solidFill>
                        <a:srgbClr val="DBDBDB"/>
                      </a:solidFill>
                      <a:prstDash val="solid"/>
                      <a:round/>
                      <a:headEnd type="none" w="med" len="med"/>
                      <a:tailEnd type="none" w="med" len="med"/>
                    </a:lnT>
                    <a:lnB w="6350" cap="flat" cmpd="sng" algn="ctr">
                      <a:solidFill>
                        <a:srgbClr val="DBDBDB"/>
                      </a:solidFill>
                      <a:prstDash val="solid"/>
                      <a:round/>
                      <a:headEnd type="none" w="med" len="med"/>
                      <a:tailEnd type="none" w="med" len="med"/>
                    </a:lnB>
                    <a:solidFill>
                      <a:srgbClr val="FFFFFF"/>
                    </a:solidFill>
                  </a:tcPr>
                </a:tc>
                <a:extLst>
                  <a:ext uri="{0D108BD9-81ED-4DB2-BD59-A6C34878D82A}">
                    <a16:rowId xmlns:a16="http://schemas.microsoft.com/office/drawing/2014/main" val="2001322763"/>
                  </a:ext>
                </a:extLst>
              </a:tr>
              <a:tr h="466660">
                <a:tc>
                  <a:txBody>
                    <a:bodyPr/>
                    <a:lstStyle/>
                    <a:p>
                      <a:pPr algn="l" fontAlgn="base"/>
                      <a:r>
                        <a:rPr lang="en-US" sz="1200" u="none" strike="noStrike">
                          <a:solidFill>
                            <a:srgbClr val="328DFF"/>
                          </a:solidFill>
                          <a:effectLst/>
                          <a:latin typeface="微软雅黑" panose="020B0503020204020204" pitchFamily="34" charset="-122"/>
                          <a:ea typeface="微软雅黑" panose="020B0503020204020204" pitchFamily="34" charset="-122"/>
                          <a:hlinkClick r:id="rId5"/>
                        </a:rPr>
                        <a:t>&lt;HarmonyOS</a:t>
                      </a:r>
                      <a:r>
                        <a:rPr lang="zh-CN" altLang="en-US" sz="1200" u="none" strike="noStrike">
                          <a:solidFill>
                            <a:srgbClr val="328DFF"/>
                          </a:solidFill>
                          <a:effectLst/>
                          <a:latin typeface="微软雅黑" panose="020B0503020204020204" pitchFamily="34" charset="-122"/>
                          <a:ea typeface="微软雅黑" panose="020B0503020204020204" pitchFamily="34" charset="-122"/>
                          <a:hlinkClick r:id="rId5"/>
                        </a:rPr>
                        <a:t>第一课</a:t>
                      </a:r>
                      <a:r>
                        <a:rPr lang="en-US" altLang="zh-CN" sz="1200" u="none" strike="noStrike">
                          <a:solidFill>
                            <a:srgbClr val="328DFF"/>
                          </a:solidFill>
                          <a:effectLst/>
                          <a:latin typeface="微软雅黑" panose="020B0503020204020204" pitchFamily="34" charset="-122"/>
                          <a:ea typeface="微软雅黑" panose="020B0503020204020204" pitchFamily="34" charset="-122"/>
                          <a:hlinkClick r:id="rId5"/>
                        </a:rPr>
                        <a:t>&gt;</a:t>
                      </a:r>
                      <a:r>
                        <a:rPr lang="en-US" sz="1200" u="none" strike="noStrike">
                          <a:solidFill>
                            <a:srgbClr val="328DFF"/>
                          </a:solidFill>
                          <a:effectLst/>
                          <a:latin typeface="微软雅黑" panose="020B0503020204020204" pitchFamily="34" charset="-122"/>
                          <a:ea typeface="微软雅黑" panose="020B0503020204020204" pitchFamily="34" charset="-122"/>
                          <a:hlinkClick r:id="rId5"/>
                        </a:rPr>
                        <a:t>ArkTS</a:t>
                      </a:r>
                      <a:r>
                        <a:rPr lang="zh-CN" altLang="en-US" sz="1200" u="none" strike="noStrike">
                          <a:solidFill>
                            <a:srgbClr val="328DFF"/>
                          </a:solidFill>
                          <a:effectLst/>
                          <a:latin typeface="微软雅黑" panose="020B0503020204020204" pitchFamily="34" charset="-122"/>
                          <a:ea typeface="微软雅黑" panose="020B0503020204020204" pitchFamily="34" charset="-122"/>
                          <a:hlinkClick r:id="rId5"/>
                        </a:rPr>
                        <a:t>语法介绍</a:t>
                      </a:r>
                      <a:endParaRPr lang="zh-CN" altLang="en-US" sz="1200">
                        <a:effectLst/>
                        <a:latin typeface="微软雅黑" panose="020B0503020204020204" pitchFamily="34" charset="-122"/>
                        <a:ea typeface="微软雅黑" panose="020B0503020204020204" pitchFamily="34" charset="-122"/>
                      </a:endParaRPr>
                    </a:p>
                  </a:txBody>
                  <a:tcPr marL="46193" marR="46193" marT="38494" marB="38494">
                    <a:lnL>
                      <a:noFill/>
                    </a:lnL>
                    <a:lnR w="6350" cap="flat" cmpd="sng" algn="ctr">
                      <a:solidFill>
                        <a:srgbClr val="DBDBDB"/>
                      </a:solidFill>
                      <a:prstDash val="solid"/>
                      <a:round/>
                      <a:headEnd type="none" w="med" len="med"/>
                      <a:tailEnd type="none" w="med" len="med"/>
                    </a:lnR>
                    <a:lnT w="6350" cap="flat" cmpd="sng" algn="ctr">
                      <a:solidFill>
                        <a:srgbClr val="DBDBDB"/>
                      </a:solidFill>
                      <a:prstDash val="solid"/>
                      <a:round/>
                      <a:headEnd type="none" w="med" len="med"/>
                      <a:tailEnd type="none" w="med" len="med"/>
                    </a:lnT>
                    <a:lnB w="6350" cap="flat" cmpd="sng" algn="ctr">
                      <a:solidFill>
                        <a:srgbClr val="DBDBDB"/>
                      </a:solidFill>
                      <a:prstDash val="solid"/>
                      <a:round/>
                      <a:headEnd type="none" w="med" len="med"/>
                      <a:tailEnd type="none" w="med" len="med"/>
                    </a:lnB>
                    <a:solidFill>
                      <a:srgbClr val="FFFFFF"/>
                    </a:solidFill>
                  </a:tcPr>
                </a:tc>
                <a:tc>
                  <a:txBody>
                    <a:bodyPr/>
                    <a:lstStyle/>
                    <a:p>
                      <a:pPr algn="l" fontAlgn="base"/>
                      <a:r>
                        <a:rPr lang="zh-CN" altLang="en-US" sz="1200">
                          <a:effectLst/>
                          <a:latin typeface="微软雅黑" panose="020B0503020204020204" pitchFamily="34" charset="-122"/>
                          <a:ea typeface="微软雅黑" panose="020B0503020204020204" pitchFamily="34" charset="-122"/>
                        </a:rPr>
                        <a:t>掌握基于</a:t>
                      </a:r>
                      <a:r>
                        <a:rPr lang="en-US" altLang="zh-CN" sz="1200">
                          <a:effectLst/>
                          <a:latin typeface="微软雅黑" panose="020B0503020204020204" pitchFamily="34" charset="-122"/>
                          <a:ea typeface="微软雅黑" panose="020B0503020204020204" pitchFamily="34" charset="-122"/>
                        </a:rPr>
                        <a:t>TS</a:t>
                      </a:r>
                      <a:r>
                        <a:rPr lang="zh-CN" altLang="en-US" sz="1200">
                          <a:effectLst/>
                          <a:latin typeface="微软雅黑" panose="020B0503020204020204" pitchFamily="34" charset="-122"/>
                          <a:ea typeface="微软雅黑" panose="020B0503020204020204" pitchFamily="34" charset="-122"/>
                        </a:rPr>
                        <a:t>扩展的</a:t>
                      </a:r>
                      <a:r>
                        <a:rPr lang="en-US" altLang="zh-CN" sz="1200">
                          <a:effectLst/>
                          <a:latin typeface="微软雅黑" panose="020B0503020204020204" pitchFamily="34" charset="-122"/>
                          <a:ea typeface="微软雅黑" panose="020B0503020204020204" pitchFamily="34" charset="-122"/>
                        </a:rPr>
                        <a:t>ArkTS</a:t>
                      </a:r>
                      <a:r>
                        <a:rPr lang="zh-CN" altLang="en-US" sz="1200">
                          <a:effectLst/>
                          <a:latin typeface="微软雅黑" panose="020B0503020204020204" pitchFamily="34" charset="-122"/>
                          <a:ea typeface="微软雅黑" panose="020B0503020204020204" pitchFamily="34" charset="-122"/>
                        </a:rPr>
                        <a:t>语言，以接近自然语义快速开发应用。</a:t>
                      </a:r>
                    </a:p>
                  </a:txBody>
                  <a:tcPr marL="46193" marR="46193" marT="38494" marB="38494">
                    <a:lnL w="6350" cap="flat" cmpd="sng" algn="ctr">
                      <a:solidFill>
                        <a:srgbClr val="DBDBDB"/>
                      </a:solidFill>
                      <a:prstDash val="solid"/>
                      <a:round/>
                      <a:headEnd type="none" w="med" len="med"/>
                      <a:tailEnd type="none" w="med" len="med"/>
                    </a:lnL>
                    <a:lnR w="6350" cap="flat" cmpd="sng" algn="ctr">
                      <a:solidFill>
                        <a:srgbClr val="DBDBDB"/>
                      </a:solidFill>
                      <a:prstDash val="solid"/>
                      <a:round/>
                      <a:headEnd type="none" w="med" len="med"/>
                      <a:tailEnd type="none" w="med" len="med"/>
                    </a:lnR>
                    <a:lnT w="6350" cap="flat" cmpd="sng" algn="ctr">
                      <a:solidFill>
                        <a:srgbClr val="DBDBDB"/>
                      </a:solidFill>
                      <a:prstDash val="solid"/>
                      <a:round/>
                      <a:headEnd type="none" w="med" len="med"/>
                      <a:tailEnd type="none" w="med" len="med"/>
                    </a:lnT>
                    <a:lnB w="6350" cap="flat" cmpd="sng" algn="ctr">
                      <a:solidFill>
                        <a:srgbClr val="DBDBDB"/>
                      </a:solidFill>
                      <a:prstDash val="solid"/>
                      <a:round/>
                      <a:headEnd type="none" w="med" len="med"/>
                      <a:tailEnd type="none" w="med" len="med"/>
                    </a:lnB>
                    <a:solidFill>
                      <a:srgbClr val="FFFFFF"/>
                    </a:solidFill>
                  </a:tcPr>
                </a:tc>
                <a:extLst>
                  <a:ext uri="{0D108BD9-81ED-4DB2-BD59-A6C34878D82A}">
                    <a16:rowId xmlns:a16="http://schemas.microsoft.com/office/drawing/2014/main" val="1550530796"/>
                  </a:ext>
                </a:extLst>
              </a:tr>
              <a:tr h="466660">
                <a:tc>
                  <a:txBody>
                    <a:bodyPr/>
                    <a:lstStyle/>
                    <a:p>
                      <a:pPr algn="l" fontAlgn="base"/>
                      <a:r>
                        <a:rPr lang="en-US" sz="1200" u="none" strike="noStrike">
                          <a:solidFill>
                            <a:srgbClr val="328DFF"/>
                          </a:solidFill>
                          <a:effectLst/>
                          <a:latin typeface="微软雅黑" panose="020B0503020204020204" pitchFamily="34" charset="-122"/>
                          <a:ea typeface="微软雅黑" panose="020B0503020204020204" pitchFamily="34" charset="-122"/>
                          <a:hlinkClick r:id="rId6"/>
                        </a:rPr>
                        <a:t>&lt;HarmonyOS</a:t>
                      </a:r>
                      <a:r>
                        <a:rPr lang="zh-CN" altLang="en-US" sz="1200" u="none" strike="noStrike">
                          <a:solidFill>
                            <a:srgbClr val="328DFF"/>
                          </a:solidFill>
                          <a:effectLst/>
                          <a:latin typeface="微软雅黑" panose="020B0503020204020204" pitchFamily="34" charset="-122"/>
                          <a:ea typeface="微软雅黑" panose="020B0503020204020204" pitchFamily="34" charset="-122"/>
                          <a:hlinkClick r:id="rId6"/>
                        </a:rPr>
                        <a:t>第一课</a:t>
                      </a:r>
                      <a:r>
                        <a:rPr lang="en-US" altLang="zh-CN" sz="1200" u="none" strike="noStrike">
                          <a:solidFill>
                            <a:srgbClr val="328DFF"/>
                          </a:solidFill>
                          <a:effectLst/>
                          <a:latin typeface="微软雅黑" panose="020B0503020204020204" pitchFamily="34" charset="-122"/>
                          <a:ea typeface="微软雅黑" panose="020B0503020204020204" pitchFamily="34" charset="-122"/>
                          <a:hlinkClick r:id="rId6"/>
                        </a:rPr>
                        <a:t>&gt;</a:t>
                      </a:r>
                      <a:r>
                        <a:rPr lang="zh-CN" altLang="en-US" sz="1200" u="none" strike="noStrike">
                          <a:solidFill>
                            <a:srgbClr val="328DFF"/>
                          </a:solidFill>
                          <a:effectLst/>
                          <a:latin typeface="微软雅黑" panose="020B0503020204020204" pitchFamily="34" charset="-122"/>
                          <a:ea typeface="微软雅黑" panose="020B0503020204020204" pitchFamily="34" charset="-122"/>
                          <a:hlinkClick r:id="rId6"/>
                        </a:rPr>
                        <a:t>应用程序框架基础</a:t>
                      </a:r>
                      <a:endParaRPr lang="zh-CN" altLang="en-US" sz="1200">
                        <a:effectLst/>
                        <a:latin typeface="微软雅黑" panose="020B0503020204020204" pitchFamily="34" charset="-122"/>
                        <a:ea typeface="微软雅黑" panose="020B0503020204020204" pitchFamily="34" charset="-122"/>
                      </a:endParaRPr>
                    </a:p>
                  </a:txBody>
                  <a:tcPr marL="46193" marR="46193" marT="38494" marB="38494">
                    <a:lnL>
                      <a:noFill/>
                    </a:lnL>
                    <a:lnR w="6350" cap="flat" cmpd="sng" algn="ctr">
                      <a:solidFill>
                        <a:srgbClr val="DBDBDB"/>
                      </a:solidFill>
                      <a:prstDash val="solid"/>
                      <a:round/>
                      <a:headEnd type="none" w="med" len="med"/>
                      <a:tailEnd type="none" w="med" len="med"/>
                    </a:lnR>
                    <a:lnT w="6350" cap="flat" cmpd="sng" algn="ctr">
                      <a:solidFill>
                        <a:srgbClr val="DBDBDB"/>
                      </a:solidFill>
                      <a:prstDash val="solid"/>
                      <a:round/>
                      <a:headEnd type="none" w="med" len="med"/>
                      <a:tailEnd type="none" w="med" len="med"/>
                    </a:lnT>
                    <a:lnB w="6350" cap="flat" cmpd="sng" algn="ctr">
                      <a:solidFill>
                        <a:srgbClr val="DBDBDB"/>
                      </a:solidFill>
                      <a:prstDash val="solid"/>
                      <a:round/>
                      <a:headEnd type="none" w="med" len="med"/>
                      <a:tailEnd type="none" w="med" len="med"/>
                    </a:lnB>
                    <a:solidFill>
                      <a:srgbClr val="FFFFFF"/>
                    </a:solidFill>
                  </a:tcPr>
                </a:tc>
                <a:tc>
                  <a:txBody>
                    <a:bodyPr/>
                    <a:lstStyle/>
                    <a:p>
                      <a:pPr algn="l" fontAlgn="base"/>
                      <a:r>
                        <a:rPr lang="zh-CN" altLang="en-US" sz="1200" dirty="0">
                          <a:effectLst/>
                          <a:latin typeface="微软雅黑" panose="020B0503020204020204" pitchFamily="34" charset="-122"/>
                          <a:ea typeface="微软雅黑" panose="020B0503020204020204" pitchFamily="34" charset="-122"/>
                        </a:rPr>
                        <a:t>从应用入口开始，了解用户如何与应用交互，理解应用的生命周期。</a:t>
                      </a:r>
                    </a:p>
                  </a:txBody>
                  <a:tcPr marL="46193" marR="46193" marT="38494" marB="38494">
                    <a:lnL w="6350" cap="flat" cmpd="sng" algn="ctr">
                      <a:solidFill>
                        <a:srgbClr val="DBDBDB"/>
                      </a:solidFill>
                      <a:prstDash val="solid"/>
                      <a:round/>
                      <a:headEnd type="none" w="med" len="med"/>
                      <a:tailEnd type="none" w="med" len="med"/>
                    </a:lnL>
                    <a:lnR w="6350" cap="flat" cmpd="sng" algn="ctr">
                      <a:solidFill>
                        <a:srgbClr val="DBDBDB"/>
                      </a:solidFill>
                      <a:prstDash val="solid"/>
                      <a:round/>
                      <a:headEnd type="none" w="med" len="med"/>
                      <a:tailEnd type="none" w="med" len="med"/>
                    </a:lnR>
                    <a:lnT w="6350" cap="flat" cmpd="sng" algn="ctr">
                      <a:solidFill>
                        <a:srgbClr val="DBDBDB"/>
                      </a:solidFill>
                      <a:prstDash val="solid"/>
                      <a:round/>
                      <a:headEnd type="none" w="med" len="med"/>
                      <a:tailEnd type="none" w="med" len="med"/>
                    </a:lnT>
                    <a:lnB w="6350" cap="flat" cmpd="sng" algn="ctr">
                      <a:solidFill>
                        <a:srgbClr val="DBDBDB"/>
                      </a:solidFill>
                      <a:prstDash val="solid"/>
                      <a:round/>
                      <a:headEnd type="none" w="med" len="med"/>
                      <a:tailEnd type="none" w="med" len="med"/>
                    </a:lnB>
                    <a:solidFill>
                      <a:srgbClr val="FFFFFF"/>
                    </a:solidFill>
                  </a:tcPr>
                </a:tc>
                <a:extLst>
                  <a:ext uri="{0D108BD9-81ED-4DB2-BD59-A6C34878D82A}">
                    <a16:rowId xmlns:a16="http://schemas.microsoft.com/office/drawing/2014/main" val="3744090683"/>
                  </a:ext>
                </a:extLst>
              </a:tr>
              <a:tr h="466660">
                <a:tc>
                  <a:txBody>
                    <a:bodyPr/>
                    <a:lstStyle/>
                    <a:p>
                      <a:pPr algn="l" fontAlgn="base"/>
                      <a:r>
                        <a:rPr lang="en-US" altLang="zh-CN" sz="1200" u="none" strike="noStrike" dirty="0">
                          <a:solidFill>
                            <a:srgbClr val="328DFF"/>
                          </a:solidFill>
                          <a:effectLst/>
                          <a:latin typeface="微软雅黑" panose="020B0503020204020204" pitchFamily="34" charset="-122"/>
                          <a:ea typeface="微软雅黑" panose="020B0503020204020204" pitchFamily="34" charset="-122"/>
                          <a:hlinkClick r:id="rId7"/>
                        </a:rPr>
                        <a:t>&lt;</a:t>
                      </a:r>
                      <a:r>
                        <a:rPr lang="en-US" altLang="zh-CN" sz="1200" u="none" strike="noStrike" dirty="0" err="1">
                          <a:solidFill>
                            <a:srgbClr val="328DFF"/>
                          </a:solidFill>
                          <a:effectLst/>
                          <a:latin typeface="微软雅黑" panose="020B0503020204020204" pitchFamily="34" charset="-122"/>
                          <a:ea typeface="微软雅黑" panose="020B0503020204020204" pitchFamily="34" charset="-122"/>
                          <a:hlinkClick r:id="rId7"/>
                        </a:rPr>
                        <a:t>HarmonyOS</a:t>
                      </a:r>
                      <a:r>
                        <a:rPr lang="zh-CN" altLang="en-US" sz="1200" u="none" strike="noStrike" dirty="0">
                          <a:solidFill>
                            <a:srgbClr val="328DFF"/>
                          </a:solidFill>
                          <a:effectLst/>
                          <a:latin typeface="微软雅黑" panose="020B0503020204020204" pitchFamily="34" charset="-122"/>
                          <a:ea typeface="微软雅黑" panose="020B0503020204020204" pitchFamily="34" charset="-122"/>
                          <a:hlinkClick r:id="rId7"/>
                        </a:rPr>
                        <a:t>第一课</a:t>
                      </a:r>
                      <a:r>
                        <a:rPr lang="en-US" altLang="zh-CN" sz="1200" u="none" strike="noStrike" dirty="0">
                          <a:solidFill>
                            <a:srgbClr val="328DFF"/>
                          </a:solidFill>
                          <a:effectLst/>
                          <a:latin typeface="微软雅黑" panose="020B0503020204020204" pitchFamily="34" charset="-122"/>
                          <a:ea typeface="微软雅黑" panose="020B0503020204020204" pitchFamily="34" charset="-122"/>
                          <a:hlinkClick r:id="rId7"/>
                        </a:rPr>
                        <a:t>&gt;</a:t>
                      </a:r>
                      <a:r>
                        <a:rPr lang="zh-CN" altLang="en-US" sz="1200" u="none" strike="noStrike" dirty="0">
                          <a:solidFill>
                            <a:srgbClr val="328DFF"/>
                          </a:solidFill>
                          <a:effectLst/>
                          <a:latin typeface="微软雅黑" panose="020B0503020204020204" pitchFamily="34" charset="-122"/>
                          <a:ea typeface="微软雅黑" panose="020B0503020204020204" pitchFamily="34" charset="-122"/>
                          <a:hlinkClick r:id="rId7"/>
                        </a:rPr>
                        <a:t>从简单的页面开始</a:t>
                      </a:r>
                      <a:endParaRPr lang="zh-CN" altLang="en-US" sz="1200" dirty="0">
                        <a:effectLst/>
                        <a:latin typeface="微软雅黑" panose="020B0503020204020204" pitchFamily="34" charset="-122"/>
                        <a:ea typeface="微软雅黑" panose="020B0503020204020204" pitchFamily="34" charset="-122"/>
                      </a:endParaRPr>
                    </a:p>
                  </a:txBody>
                  <a:tcPr marL="46193" marR="46193" marT="38494" marB="38494">
                    <a:lnL>
                      <a:noFill/>
                    </a:lnL>
                    <a:lnR w="6350" cap="flat" cmpd="sng" algn="ctr">
                      <a:solidFill>
                        <a:srgbClr val="DBDBDB"/>
                      </a:solidFill>
                      <a:prstDash val="solid"/>
                      <a:round/>
                      <a:headEnd type="none" w="med" len="med"/>
                      <a:tailEnd type="none" w="med" len="med"/>
                    </a:lnR>
                    <a:lnT w="6350" cap="flat" cmpd="sng" algn="ctr">
                      <a:solidFill>
                        <a:srgbClr val="DBDBDB"/>
                      </a:solidFill>
                      <a:prstDash val="solid"/>
                      <a:round/>
                      <a:headEnd type="none" w="med" len="med"/>
                      <a:tailEnd type="none" w="med" len="med"/>
                    </a:lnT>
                    <a:lnB w="6350" cap="flat" cmpd="sng" algn="ctr">
                      <a:solidFill>
                        <a:srgbClr val="DBDBDB"/>
                      </a:solidFill>
                      <a:prstDash val="solid"/>
                      <a:round/>
                      <a:headEnd type="none" w="med" len="med"/>
                      <a:tailEnd type="none" w="med" len="med"/>
                    </a:lnB>
                    <a:solidFill>
                      <a:srgbClr val="FFFFFF"/>
                    </a:solidFill>
                  </a:tcPr>
                </a:tc>
                <a:tc>
                  <a:txBody>
                    <a:bodyPr/>
                    <a:lstStyle/>
                    <a:p>
                      <a:pPr algn="l" fontAlgn="base"/>
                      <a:r>
                        <a:rPr lang="zh-CN" altLang="en-US" sz="1200" dirty="0">
                          <a:effectLst/>
                          <a:latin typeface="微软雅黑" panose="020B0503020204020204" pitchFamily="34" charset="-122"/>
                          <a:ea typeface="微软雅黑" panose="020B0503020204020204" pitchFamily="34" charset="-122"/>
                        </a:rPr>
                        <a:t>了解基础组件、常用容器，并学习如何构建列表、页签切换等常用场景。</a:t>
                      </a:r>
                    </a:p>
                  </a:txBody>
                  <a:tcPr marL="46193" marR="46193" marT="38494" marB="38494">
                    <a:lnL w="6350" cap="flat" cmpd="sng" algn="ctr">
                      <a:solidFill>
                        <a:srgbClr val="DBDBDB"/>
                      </a:solidFill>
                      <a:prstDash val="solid"/>
                      <a:round/>
                      <a:headEnd type="none" w="med" len="med"/>
                      <a:tailEnd type="none" w="med" len="med"/>
                    </a:lnL>
                    <a:lnR w="6350" cap="flat" cmpd="sng" algn="ctr">
                      <a:solidFill>
                        <a:srgbClr val="DBDBDB"/>
                      </a:solidFill>
                      <a:prstDash val="solid"/>
                      <a:round/>
                      <a:headEnd type="none" w="med" len="med"/>
                      <a:tailEnd type="none" w="med" len="med"/>
                    </a:lnR>
                    <a:lnT w="6350" cap="flat" cmpd="sng" algn="ctr">
                      <a:solidFill>
                        <a:srgbClr val="DBDBDB"/>
                      </a:solidFill>
                      <a:prstDash val="solid"/>
                      <a:round/>
                      <a:headEnd type="none" w="med" len="med"/>
                      <a:tailEnd type="none" w="med" len="med"/>
                    </a:lnT>
                    <a:lnB w="6350" cap="flat" cmpd="sng" algn="ctr">
                      <a:solidFill>
                        <a:srgbClr val="DBDBDB"/>
                      </a:solidFill>
                      <a:prstDash val="solid"/>
                      <a:round/>
                      <a:headEnd type="none" w="med" len="med"/>
                      <a:tailEnd type="none" w="med" len="med"/>
                    </a:lnB>
                    <a:solidFill>
                      <a:srgbClr val="FFFFFF"/>
                    </a:solidFill>
                  </a:tcPr>
                </a:tc>
                <a:extLst>
                  <a:ext uri="{0D108BD9-81ED-4DB2-BD59-A6C34878D82A}">
                    <a16:rowId xmlns:a16="http://schemas.microsoft.com/office/drawing/2014/main" val="3161706623"/>
                  </a:ext>
                </a:extLst>
              </a:tr>
              <a:tr h="466660">
                <a:tc>
                  <a:txBody>
                    <a:bodyPr/>
                    <a:lstStyle/>
                    <a:p>
                      <a:pPr algn="l" fontAlgn="base"/>
                      <a:r>
                        <a:rPr lang="en-US" sz="1200" u="none" strike="noStrike" dirty="0">
                          <a:solidFill>
                            <a:srgbClr val="328DFF"/>
                          </a:solidFill>
                          <a:effectLst/>
                          <a:latin typeface="微软雅黑" panose="020B0503020204020204" pitchFamily="34" charset="-122"/>
                          <a:ea typeface="微软雅黑" panose="020B0503020204020204" pitchFamily="34" charset="-122"/>
                          <a:hlinkClick r:id="rId8"/>
                        </a:rPr>
                        <a:t>&lt;</a:t>
                      </a:r>
                      <a:r>
                        <a:rPr lang="en-US" sz="1200" u="none" strike="noStrike" dirty="0" err="1">
                          <a:solidFill>
                            <a:srgbClr val="328DFF"/>
                          </a:solidFill>
                          <a:effectLst/>
                          <a:latin typeface="微软雅黑" panose="020B0503020204020204" pitchFamily="34" charset="-122"/>
                          <a:ea typeface="微软雅黑" panose="020B0503020204020204" pitchFamily="34" charset="-122"/>
                          <a:hlinkClick r:id="rId8"/>
                        </a:rPr>
                        <a:t>HarmonyOS</a:t>
                      </a:r>
                      <a:r>
                        <a:rPr lang="zh-CN" altLang="en-US" sz="1200" u="none" strike="noStrike" dirty="0">
                          <a:solidFill>
                            <a:srgbClr val="328DFF"/>
                          </a:solidFill>
                          <a:effectLst/>
                          <a:latin typeface="微软雅黑" panose="020B0503020204020204" pitchFamily="34" charset="-122"/>
                          <a:ea typeface="微软雅黑" panose="020B0503020204020204" pitchFamily="34" charset="-122"/>
                          <a:hlinkClick r:id="rId8"/>
                        </a:rPr>
                        <a:t>第一课</a:t>
                      </a:r>
                      <a:r>
                        <a:rPr lang="en-US" altLang="zh-CN" sz="1200" u="none" strike="noStrike" dirty="0">
                          <a:solidFill>
                            <a:srgbClr val="328DFF"/>
                          </a:solidFill>
                          <a:effectLst/>
                          <a:latin typeface="微软雅黑" panose="020B0503020204020204" pitchFamily="34" charset="-122"/>
                          <a:ea typeface="微软雅黑" panose="020B0503020204020204" pitchFamily="34" charset="-122"/>
                          <a:hlinkClick r:id="rId8"/>
                        </a:rPr>
                        <a:t>&gt;</a:t>
                      </a:r>
                      <a:r>
                        <a:rPr lang="zh-CN" altLang="en-US" sz="1200" u="none" strike="noStrike" dirty="0">
                          <a:solidFill>
                            <a:srgbClr val="328DFF"/>
                          </a:solidFill>
                          <a:effectLst/>
                          <a:latin typeface="微软雅黑" panose="020B0503020204020204" pitchFamily="34" charset="-122"/>
                          <a:ea typeface="微软雅黑" panose="020B0503020204020204" pitchFamily="34" charset="-122"/>
                          <a:hlinkClick r:id="rId8"/>
                        </a:rPr>
                        <a:t>构建更加丰富的页面</a:t>
                      </a:r>
                      <a:endParaRPr lang="zh-CN" altLang="en-US" sz="1200" dirty="0">
                        <a:effectLst/>
                        <a:latin typeface="微软雅黑" panose="020B0503020204020204" pitchFamily="34" charset="-122"/>
                        <a:ea typeface="微软雅黑" panose="020B0503020204020204" pitchFamily="34" charset="-122"/>
                      </a:endParaRPr>
                    </a:p>
                  </a:txBody>
                  <a:tcPr marL="46193" marR="46193" marT="38494" marB="38494">
                    <a:lnL>
                      <a:noFill/>
                    </a:lnL>
                    <a:lnR w="6350" cap="flat" cmpd="sng" algn="ctr">
                      <a:solidFill>
                        <a:srgbClr val="DBDBDB"/>
                      </a:solidFill>
                      <a:prstDash val="solid"/>
                      <a:round/>
                      <a:headEnd type="none" w="med" len="med"/>
                      <a:tailEnd type="none" w="med" len="med"/>
                    </a:lnR>
                    <a:lnT w="6350" cap="flat" cmpd="sng" algn="ctr">
                      <a:solidFill>
                        <a:srgbClr val="DBDBDB"/>
                      </a:solidFill>
                      <a:prstDash val="solid"/>
                      <a:round/>
                      <a:headEnd type="none" w="med" len="med"/>
                      <a:tailEnd type="none" w="med" len="med"/>
                    </a:lnT>
                    <a:lnB w="6350" cap="flat" cmpd="sng" algn="ctr">
                      <a:solidFill>
                        <a:srgbClr val="DBDBDB"/>
                      </a:solidFill>
                      <a:prstDash val="solid"/>
                      <a:round/>
                      <a:headEnd type="none" w="med" len="med"/>
                      <a:tailEnd type="none" w="med" len="med"/>
                    </a:lnB>
                    <a:solidFill>
                      <a:srgbClr val="FFFFFF"/>
                    </a:solidFill>
                  </a:tcPr>
                </a:tc>
                <a:tc>
                  <a:txBody>
                    <a:bodyPr/>
                    <a:lstStyle/>
                    <a:p>
                      <a:pPr algn="l" fontAlgn="base"/>
                      <a:r>
                        <a:rPr lang="zh-CN" altLang="en-US" sz="1200">
                          <a:effectLst/>
                          <a:latin typeface="微软雅黑" panose="020B0503020204020204" pitchFamily="34" charset="-122"/>
                          <a:ea typeface="微软雅黑" panose="020B0503020204020204" pitchFamily="34" charset="-122"/>
                        </a:rPr>
                        <a:t>了解组件状态管理，并学习一些常用组件以构建更加丰富的页面。</a:t>
                      </a:r>
                    </a:p>
                  </a:txBody>
                  <a:tcPr marL="46193" marR="46193" marT="38494" marB="38494">
                    <a:lnL w="6350" cap="flat" cmpd="sng" algn="ctr">
                      <a:solidFill>
                        <a:srgbClr val="DBDBDB"/>
                      </a:solidFill>
                      <a:prstDash val="solid"/>
                      <a:round/>
                      <a:headEnd type="none" w="med" len="med"/>
                      <a:tailEnd type="none" w="med" len="med"/>
                    </a:lnL>
                    <a:lnR w="6350" cap="flat" cmpd="sng" algn="ctr">
                      <a:solidFill>
                        <a:srgbClr val="DBDBDB"/>
                      </a:solidFill>
                      <a:prstDash val="solid"/>
                      <a:round/>
                      <a:headEnd type="none" w="med" len="med"/>
                      <a:tailEnd type="none" w="med" len="med"/>
                    </a:lnR>
                    <a:lnT w="6350" cap="flat" cmpd="sng" algn="ctr">
                      <a:solidFill>
                        <a:srgbClr val="DBDBDB"/>
                      </a:solidFill>
                      <a:prstDash val="solid"/>
                      <a:round/>
                      <a:headEnd type="none" w="med" len="med"/>
                      <a:tailEnd type="none" w="med" len="med"/>
                    </a:lnT>
                    <a:lnB w="6350" cap="flat" cmpd="sng" algn="ctr">
                      <a:solidFill>
                        <a:srgbClr val="DBDBDB"/>
                      </a:solidFill>
                      <a:prstDash val="solid"/>
                      <a:round/>
                      <a:headEnd type="none" w="med" len="med"/>
                      <a:tailEnd type="none" w="med" len="med"/>
                    </a:lnB>
                    <a:solidFill>
                      <a:srgbClr val="FFFFFF"/>
                    </a:solidFill>
                  </a:tcPr>
                </a:tc>
                <a:extLst>
                  <a:ext uri="{0D108BD9-81ED-4DB2-BD59-A6C34878D82A}">
                    <a16:rowId xmlns:a16="http://schemas.microsoft.com/office/drawing/2014/main" val="2677193336"/>
                  </a:ext>
                </a:extLst>
              </a:tr>
              <a:tr h="466660">
                <a:tc>
                  <a:txBody>
                    <a:bodyPr/>
                    <a:lstStyle/>
                    <a:p>
                      <a:pPr algn="l" fontAlgn="base"/>
                      <a:r>
                        <a:rPr lang="en-US" altLang="zh-CN" sz="1200" u="none" strike="noStrike">
                          <a:solidFill>
                            <a:srgbClr val="328DFF"/>
                          </a:solidFill>
                          <a:effectLst/>
                          <a:latin typeface="微软雅黑" panose="020B0503020204020204" pitchFamily="34" charset="-122"/>
                          <a:ea typeface="微软雅黑" panose="020B0503020204020204" pitchFamily="34" charset="-122"/>
                          <a:hlinkClick r:id="rId9"/>
                        </a:rPr>
                        <a:t>&lt;HarmonyOS</a:t>
                      </a:r>
                      <a:r>
                        <a:rPr lang="zh-CN" altLang="en-US" sz="1200" u="none" strike="noStrike">
                          <a:solidFill>
                            <a:srgbClr val="328DFF"/>
                          </a:solidFill>
                          <a:effectLst/>
                          <a:latin typeface="微软雅黑" panose="020B0503020204020204" pitchFamily="34" charset="-122"/>
                          <a:ea typeface="微软雅黑" panose="020B0503020204020204" pitchFamily="34" charset="-122"/>
                          <a:hlinkClick r:id="rId9"/>
                        </a:rPr>
                        <a:t>第一课</a:t>
                      </a:r>
                      <a:r>
                        <a:rPr lang="en-US" altLang="zh-CN" sz="1200" u="none" strike="noStrike">
                          <a:solidFill>
                            <a:srgbClr val="328DFF"/>
                          </a:solidFill>
                          <a:effectLst/>
                          <a:latin typeface="微软雅黑" panose="020B0503020204020204" pitchFamily="34" charset="-122"/>
                          <a:ea typeface="微软雅黑" panose="020B0503020204020204" pitchFamily="34" charset="-122"/>
                          <a:hlinkClick r:id="rId9"/>
                        </a:rPr>
                        <a:t>&gt;</a:t>
                      </a:r>
                      <a:r>
                        <a:rPr lang="zh-CN" altLang="en-US" sz="1200" u="none" strike="noStrike">
                          <a:solidFill>
                            <a:srgbClr val="328DFF"/>
                          </a:solidFill>
                          <a:effectLst/>
                          <a:latin typeface="微软雅黑" panose="020B0503020204020204" pitchFamily="34" charset="-122"/>
                          <a:ea typeface="微软雅黑" panose="020B0503020204020204" pitchFamily="34" charset="-122"/>
                          <a:hlinkClick r:id="rId9"/>
                        </a:rPr>
                        <a:t>从网络获取数据</a:t>
                      </a:r>
                      <a:endParaRPr lang="zh-CN" altLang="en-US" sz="1200">
                        <a:effectLst/>
                        <a:latin typeface="微软雅黑" panose="020B0503020204020204" pitchFamily="34" charset="-122"/>
                        <a:ea typeface="微软雅黑" panose="020B0503020204020204" pitchFamily="34" charset="-122"/>
                      </a:endParaRPr>
                    </a:p>
                  </a:txBody>
                  <a:tcPr marL="46193" marR="46193" marT="38494" marB="38494">
                    <a:lnL>
                      <a:noFill/>
                    </a:lnL>
                    <a:lnR w="6350" cap="flat" cmpd="sng" algn="ctr">
                      <a:solidFill>
                        <a:srgbClr val="DBDBDB"/>
                      </a:solidFill>
                      <a:prstDash val="solid"/>
                      <a:round/>
                      <a:headEnd type="none" w="med" len="med"/>
                      <a:tailEnd type="none" w="med" len="med"/>
                    </a:lnR>
                    <a:lnT w="6350" cap="flat" cmpd="sng" algn="ctr">
                      <a:solidFill>
                        <a:srgbClr val="DBDBDB"/>
                      </a:solidFill>
                      <a:prstDash val="solid"/>
                      <a:round/>
                      <a:headEnd type="none" w="med" len="med"/>
                      <a:tailEnd type="none" w="med" len="med"/>
                    </a:lnT>
                    <a:lnB w="6350" cap="flat" cmpd="sng" algn="ctr">
                      <a:solidFill>
                        <a:srgbClr val="DBDBDB"/>
                      </a:solidFill>
                      <a:prstDash val="solid"/>
                      <a:round/>
                      <a:headEnd type="none" w="med" len="med"/>
                      <a:tailEnd type="none" w="med" len="med"/>
                    </a:lnB>
                    <a:solidFill>
                      <a:srgbClr val="FFFFFF"/>
                    </a:solidFill>
                  </a:tcPr>
                </a:tc>
                <a:tc>
                  <a:txBody>
                    <a:bodyPr/>
                    <a:lstStyle/>
                    <a:p>
                      <a:pPr algn="l" fontAlgn="base"/>
                      <a:r>
                        <a:rPr lang="zh-CN" altLang="en-US" sz="1200">
                          <a:effectLst/>
                          <a:latin typeface="微软雅黑" panose="020B0503020204020204" pitchFamily="34" charset="-122"/>
                          <a:ea typeface="微软雅黑" panose="020B0503020204020204" pitchFamily="34" charset="-122"/>
                        </a:rPr>
                        <a:t>了解如何使用</a:t>
                      </a:r>
                      <a:r>
                        <a:rPr lang="en-US" altLang="zh-CN" sz="1200">
                          <a:effectLst/>
                          <a:latin typeface="微软雅黑" panose="020B0503020204020204" pitchFamily="34" charset="-122"/>
                          <a:ea typeface="微软雅黑" panose="020B0503020204020204" pitchFamily="34" charset="-122"/>
                        </a:rPr>
                        <a:t>HTTP</a:t>
                      </a:r>
                      <a:r>
                        <a:rPr lang="zh-CN" altLang="en-US" sz="1200">
                          <a:effectLst/>
                          <a:latin typeface="微软雅黑" panose="020B0503020204020204" pitchFamily="34" charset="-122"/>
                          <a:ea typeface="微软雅黑" panose="020B0503020204020204" pitchFamily="34" charset="-122"/>
                        </a:rPr>
                        <a:t>从网络获取数据，构建一个从网络实时获取数据的应用。</a:t>
                      </a:r>
                    </a:p>
                  </a:txBody>
                  <a:tcPr marL="46193" marR="46193" marT="38494" marB="38494">
                    <a:lnL w="6350" cap="flat" cmpd="sng" algn="ctr">
                      <a:solidFill>
                        <a:srgbClr val="DBDBDB"/>
                      </a:solidFill>
                      <a:prstDash val="solid"/>
                      <a:round/>
                      <a:headEnd type="none" w="med" len="med"/>
                      <a:tailEnd type="none" w="med" len="med"/>
                    </a:lnL>
                    <a:lnR w="6350" cap="flat" cmpd="sng" algn="ctr">
                      <a:solidFill>
                        <a:srgbClr val="DBDBDB"/>
                      </a:solidFill>
                      <a:prstDash val="solid"/>
                      <a:round/>
                      <a:headEnd type="none" w="med" len="med"/>
                      <a:tailEnd type="none" w="med" len="med"/>
                    </a:lnR>
                    <a:lnT w="6350" cap="flat" cmpd="sng" algn="ctr">
                      <a:solidFill>
                        <a:srgbClr val="DBDBDB"/>
                      </a:solidFill>
                      <a:prstDash val="solid"/>
                      <a:round/>
                      <a:headEnd type="none" w="med" len="med"/>
                      <a:tailEnd type="none" w="med" len="med"/>
                    </a:lnT>
                    <a:lnB w="6350" cap="flat" cmpd="sng" algn="ctr">
                      <a:solidFill>
                        <a:srgbClr val="DBDBDB"/>
                      </a:solidFill>
                      <a:prstDash val="solid"/>
                      <a:round/>
                      <a:headEnd type="none" w="med" len="med"/>
                      <a:tailEnd type="none" w="med" len="med"/>
                    </a:lnB>
                    <a:solidFill>
                      <a:srgbClr val="FFFFFF"/>
                    </a:solidFill>
                  </a:tcPr>
                </a:tc>
                <a:extLst>
                  <a:ext uri="{0D108BD9-81ED-4DB2-BD59-A6C34878D82A}">
                    <a16:rowId xmlns:a16="http://schemas.microsoft.com/office/drawing/2014/main" val="2608981843"/>
                  </a:ext>
                </a:extLst>
              </a:tr>
              <a:tr h="466660">
                <a:tc>
                  <a:txBody>
                    <a:bodyPr/>
                    <a:lstStyle/>
                    <a:p>
                      <a:pPr algn="l" fontAlgn="base"/>
                      <a:r>
                        <a:rPr lang="en-US" sz="1200" u="none" strike="noStrike">
                          <a:solidFill>
                            <a:srgbClr val="328DFF"/>
                          </a:solidFill>
                          <a:effectLst/>
                          <a:latin typeface="微软雅黑" panose="020B0503020204020204" pitchFamily="34" charset="-122"/>
                          <a:ea typeface="微软雅黑" panose="020B0503020204020204" pitchFamily="34" charset="-122"/>
                          <a:hlinkClick r:id="rId10"/>
                        </a:rPr>
                        <a:t>&lt;HarmonyOS</a:t>
                      </a:r>
                      <a:r>
                        <a:rPr lang="zh-CN" altLang="en-US" sz="1200" u="none" strike="noStrike">
                          <a:solidFill>
                            <a:srgbClr val="328DFF"/>
                          </a:solidFill>
                          <a:effectLst/>
                          <a:latin typeface="微软雅黑" panose="020B0503020204020204" pitchFamily="34" charset="-122"/>
                          <a:ea typeface="微软雅黑" panose="020B0503020204020204" pitchFamily="34" charset="-122"/>
                          <a:hlinkClick r:id="rId10"/>
                        </a:rPr>
                        <a:t>第一课</a:t>
                      </a:r>
                      <a:r>
                        <a:rPr lang="en-US" altLang="zh-CN" sz="1200" u="none" strike="noStrike">
                          <a:solidFill>
                            <a:srgbClr val="328DFF"/>
                          </a:solidFill>
                          <a:effectLst/>
                          <a:latin typeface="微软雅黑" panose="020B0503020204020204" pitchFamily="34" charset="-122"/>
                          <a:ea typeface="微软雅黑" panose="020B0503020204020204" pitchFamily="34" charset="-122"/>
                          <a:hlinkClick r:id="rId10"/>
                        </a:rPr>
                        <a:t>&gt;</a:t>
                      </a:r>
                      <a:r>
                        <a:rPr lang="zh-CN" altLang="en-US" sz="1200" u="none" strike="noStrike">
                          <a:solidFill>
                            <a:srgbClr val="328DFF"/>
                          </a:solidFill>
                          <a:effectLst/>
                          <a:latin typeface="微软雅黑" panose="020B0503020204020204" pitchFamily="34" charset="-122"/>
                          <a:ea typeface="微软雅黑" panose="020B0503020204020204" pitchFamily="34" charset="-122"/>
                          <a:hlinkClick r:id="rId10"/>
                        </a:rPr>
                        <a:t>保存应用数据</a:t>
                      </a:r>
                      <a:endParaRPr lang="zh-CN" altLang="en-US" sz="1200">
                        <a:effectLst/>
                        <a:latin typeface="微软雅黑" panose="020B0503020204020204" pitchFamily="34" charset="-122"/>
                        <a:ea typeface="微软雅黑" panose="020B0503020204020204" pitchFamily="34" charset="-122"/>
                      </a:endParaRPr>
                    </a:p>
                  </a:txBody>
                  <a:tcPr marL="46193" marR="46193" marT="38494" marB="38494">
                    <a:lnL>
                      <a:noFill/>
                    </a:lnL>
                    <a:lnR w="6350" cap="flat" cmpd="sng" algn="ctr">
                      <a:solidFill>
                        <a:srgbClr val="DBDBDB"/>
                      </a:solidFill>
                      <a:prstDash val="solid"/>
                      <a:round/>
                      <a:headEnd type="none" w="med" len="med"/>
                      <a:tailEnd type="none" w="med" len="med"/>
                    </a:lnR>
                    <a:lnT w="6350" cap="flat" cmpd="sng" algn="ctr">
                      <a:solidFill>
                        <a:srgbClr val="DBDBDB"/>
                      </a:solidFill>
                      <a:prstDash val="solid"/>
                      <a:round/>
                      <a:headEnd type="none" w="med" len="med"/>
                      <a:tailEnd type="none" w="med" len="med"/>
                    </a:lnT>
                    <a:lnB w="6350" cap="flat" cmpd="sng" algn="ctr">
                      <a:solidFill>
                        <a:srgbClr val="DBDBDB"/>
                      </a:solidFill>
                      <a:prstDash val="solid"/>
                      <a:round/>
                      <a:headEnd type="none" w="med" len="med"/>
                      <a:tailEnd type="none" w="med" len="med"/>
                    </a:lnB>
                    <a:solidFill>
                      <a:srgbClr val="FFFFFF"/>
                    </a:solidFill>
                  </a:tcPr>
                </a:tc>
                <a:tc>
                  <a:txBody>
                    <a:bodyPr/>
                    <a:lstStyle/>
                    <a:p>
                      <a:pPr algn="l" fontAlgn="base"/>
                      <a:r>
                        <a:rPr lang="zh-CN" altLang="en-US" sz="1200" dirty="0">
                          <a:effectLst/>
                          <a:latin typeface="微软雅黑" panose="020B0503020204020204" pitchFamily="34" charset="-122"/>
                          <a:ea typeface="微软雅黑" panose="020B0503020204020204" pitchFamily="34" charset="-122"/>
                        </a:rPr>
                        <a:t>存储应用的一些常用配置，以便应用可以持久化的存储数据。</a:t>
                      </a:r>
                    </a:p>
                  </a:txBody>
                  <a:tcPr marL="46193" marR="46193" marT="38494" marB="38494">
                    <a:lnL w="6350" cap="flat" cmpd="sng" algn="ctr">
                      <a:solidFill>
                        <a:srgbClr val="DBDBDB"/>
                      </a:solidFill>
                      <a:prstDash val="solid"/>
                      <a:round/>
                      <a:headEnd type="none" w="med" len="med"/>
                      <a:tailEnd type="none" w="med" len="med"/>
                    </a:lnL>
                    <a:lnR w="6350" cap="flat" cmpd="sng" algn="ctr">
                      <a:solidFill>
                        <a:srgbClr val="DBDBDB"/>
                      </a:solidFill>
                      <a:prstDash val="solid"/>
                      <a:round/>
                      <a:headEnd type="none" w="med" len="med"/>
                      <a:tailEnd type="none" w="med" len="med"/>
                    </a:lnR>
                    <a:lnT w="6350" cap="flat" cmpd="sng" algn="ctr">
                      <a:solidFill>
                        <a:srgbClr val="DBDBDB"/>
                      </a:solidFill>
                      <a:prstDash val="solid"/>
                      <a:round/>
                      <a:headEnd type="none" w="med" len="med"/>
                      <a:tailEnd type="none" w="med" len="med"/>
                    </a:lnT>
                    <a:lnB w="6350" cap="flat" cmpd="sng" algn="ctr">
                      <a:solidFill>
                        <a:srgbClr val="DBDBDB"/>
                      </a:solidFill>
                      <a:prstDash val="solid"/>
                      <a:round/>
                      <a:headEnd type="none" w="med" len="med"/>
                      <a:tailEnd type="none" w="med" len="med"/>
                    </a:lnB>
                    <a:solidFill>
                      <a:srgbClr val="FFFFFF"/>
                    </a:solidFill>
                  </a:tcPr>
                </a:tc>
                <a:extLst>
                  <a:ext uri="{0D108BD9-81ED-4DB2-BD59-A6C34878D82A}">
                    <a16:rowId xmlns:a16="http://schemas.microsoft.com/office/drawing/2014/main" val="4232413357"/>
                  </a:ext>
                </a:extLst>
              </a:tr>
            </a:tbl>
          </a:graphicData>
        </a:graphic>
      </p:graphicFrame>
      <p:sp>
        <p:nvSpPr>
          <p:cNvPr id="3" name="矩形 2">
            <a:extLst>
              <a:ext uri="{FF2B5EF4-FFF2-40B4-BE49-F238E27FC236}">
                <a16:creationId xmlns:a16="http://schemas.microsoft.com/office/drawing/2014/main" id="{890A752D-0249-46F5-8973-1C39236B8F29}"/>
              </a:ext>
            </a:extLst>
          </p:cNvPr>
          <p:cNvSpPr/>
          <p:nvPr/>
        </p:nvSpPr>
        <p:spPr>
          <a:xfrm>
            <a:off x="369231" y="999776"/>
            <a:ext cx="11241744" cy="704232"/>
          </a:xfrm>
          <a:prstGeom prst="rect">
            <a:avLst/>
          </a:prstGeom>
        </p:spPr>
        <p:txBody>
          <a:bodyPr wrap="square">
            <a:spAutoFit/>
          </a:bodyPr>
          <a:lstStyle/>
          <a:p>
            <a:pPr fontAlgn="base">
              <a:lnSpc>
                <a:spcPct val="150000"/>
              </a:lnSpc>
            </a:pPr>
            <a:r>
              <a:rPr lang="zh-CN" altLang="en-US" sz="1400" b="1" dirty="0">
                <a:solidFill>
                  <a:srgbClr val="C00000"/>
                </a:solidFill>
                <a:latin typeface="PingFangSC-Regular"/>
              </a:rPr>
              <a:t>基础课程：</a:t>
            </a:r>
            <a:r>
              <a:rPr lang="zh-CN" altLang="en-US" sz="1400" dirty="0">
                <a:solidFill>
                  <a:srgbClr val="C00000"/>
                </a:solidFill>
                <a:latin typeface="PingFangSC-Regular"/>
              </a:rPr>
              <a:t>理解</a:t>
            </a:r>
            <a:r>
              <a:rPr lang="en-US" altLang="zh-CN" sz="1400" dirty="0" err="1">
                <a:solidFill>
                  <a:srgbClr val="C00000"/>
                </a:solidFill>
                <a:latin typeface="PingFangSC-Regular"/>
              </a:rPr>
              <a:t>HarmonyOS</a:t>
            </a:r>
            <a:r>
              <a:rPr lang="zh-CN" altLang="en-US" sz="1400" dirty="0">
                <a:solidFill>
                  <a:srgbClr val="C00000"/>
                </a:solidFill>
                <a:latin typeface="PingFangSC-Regular"/>
              </a:rPr>
              <a:t>概念、应用程序框架，学会</a:t>
            </a:r>
            <a:r>
              <a:rPr lang="en-US" altLang="zh-CN" sz="1400" dirty="0">
                <a:solidFill>
                  <a:srgbClr val="C00000"/>
                </a:solidFill>
                <a:latin typeface="PingFangSC-Regular"/>
              </a:rPr>
              <a:t>IDE</a:t>
            </a:r>
            <a:r>
              <a:rPr lang="zh-CN" altLang="en-US" sz="1400" dirty="0">
                <a:solidFill>
                  <a:srgbClr val="C00000"/>
                </a:solidFill>
                <a:latin typeface="PingFangSC-Regular"/>
              </a:rPr>
              <a:t>基础使用、</a:t>
            </a:r>
            <a:r>
              <a:rPr lang="en-US" altLang="zh-CN" sz="1400" dirty="0" err="1">
                <a:solidFill>
                  <a:srgbClr val="C00000"/>
                </a:solidFill>
                <a:latin typeface="PingFangSC-Regular"/>
              </a:rPr>
              <a:t>ArkTS</a:t>
            </a:r>
            <a:r>
              <a:rPr lang="zh-CN" altLang="en-US" sz="1400" dirty="0">
                <a:solidFill>
                  <a:srgbClr val="C00000"/>
                </a:solidFill>
                <a:latin typeface="PingFangSC-Regular"/>
              </a:rPr>
              <a:t>基础语法、</a:t>
            </a:r>
            <a:r>
              <a:rPr lang="en-US" altLang="zh-CN" sz="1400" dirty="0" err="1">
                <a:solidFill>
                  <a:srgbClr val="C00000"/>
                </a:solidFill>
                <a:latin typeface="PingFangSC-Regular"/>
              </a:rPr>
              <a:t>ArkUI</a:t>
            </a:r>
            <a:r>
              <a:rPr lang="zh-CN" altLang="en-US" sz="1400" dirty="0">
                <a:solidFill>
                  <a:srgbClr val="C00000"/>
                </a:solidFill>
                <a:latin typeface="PingFangSC-Regular"/>
              </a:rPr>
              <a:t>页面开发、处理数据获取与存储等，能实现第一个应用的开发。</a:t>
            </a:r>
          </a:p>
        </p:txBody>
      </p:sp>
    </p:spTree>
    <p:extLst>
      <p:ext uri="{BB962C8B-B14F-4D97-AF65-F5344CB8AC3E}">
        <p14:creationId xmlns:p14="http://schemas.microsoft.com/office/powerpoint/2010/main" val="5776453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890A752D-0249-46F5-8973-1C39236B8F29}"/>
              </a:ext>
            </a:extLst>
          </p:cNvPr>
          <p:cNvSpPr/>
          <p:nvPr/>
        </p:nvSpPr>
        <p:spPr>
          <a:xfrm>
            <a:off x="685799" y="1359854"/>
            <a:ext cx="10780215" cy="307777"/>
          </a:xfrm>
          <a:prstGeom prst="rect">
            <a:avLst/>
          </a:prstGeom>
        </p:spPr>
        <p:txBody>
          <a:bodyPr wrap="square">
            <a:spAutoFit/>
          </a:bodyPr>
          <a:lstStyle/>
          <a:p>
            <a:pPr fontAlgn="base"/>
            <a:r>
              <a:rPr lang="zh-CN" altLang="en-US" sz="1400" b="1" dirty="0">
                <a:solidFill>
                  <a:srgbClr val="C00000"/>
                </a:solidFill>
                <a:latin typeface="微软雅黑" panose="020B0503020204020204" pitchFamily="34" charset="-122"/>
                <a:ea typeface="微软雅黑" panose="020B0503020204020204" pitchFamily="34" charset="-122"/>
              </a:rPr>
              <a:t>中级课程：</a:t>
            </a:r>
            <a:r>
              <a:rPr lang="zh-CN" altLang="en-US" sz="1400" dirty="0">
                <a:solidFill>
                  <a:srgbClr val="C00000"/>
                </a:solidFill>
                <a:latin typeface="微软雅黑" panose="020B0503020204020204" pitchFamily="34" charset="-122"/>
                <a:ea typeface="微软雅黑" panose="020B0503020204020204" pitchFamily="34" charset="-122"/>
              </a:rPr>
              <a:t>掌握</a:t>
            </a:r>
            <a:r>
              <a:rPr lang="en-US" altLang="zh-CN" sz="1400" dirty="0" err="1">
                <a:solidFill>
                  <a:srgbClr val="C00000"/>
                </a:solidFill>
                <a:latin typeface="微软雅黑" panose="020B0503020204020204" pitchFamily="34" charset="-122"/>
                <a:ea typeface="微软雅黑" panose="020B0503020204020204" pitchFamily="34" charset="-122"/>
              </a:rPr>
              <a:t>ArkUI</a:t>
            </a:r>
            <a:r>
              <a:rPr lang="zh-CN" altLang="en-US" sz="1400" dirty="0">
                <a:solidFill>
                  <a:srgbClr val="C00000"/>
                </a:solidFill>
                <a:latin typeface="微软雅黑" panose="020B0503020204020204" pitchFamily="34" charset="-122"/>
                <a:ea typeface="微软雅黑" panose="020B0503020204020204" pitchFamily="34" charset="-122"/>
              </a:rPr>
              <a:t>高级能力、</a:t>
            </a:r>
            <a:r>
              <a:rPr lang="en-US" altLang="zh-CN" sz="1400" dirty="0" err="1">
                <a:solidFill>
                  <a:srgbClr val="C00000"/>
                </a:solidFill>
                <a:latin typeface="微软雅黑" panose="020B0503020204020204" pitchFamily="34" charset="-122"/>
                <a:ea typeface="微软雅黑" panose="020B0503020204020204" pitchFamily="34" charset="-122"/>
              </a:rPr>
              <a:t>ArkWeb</a:t>
            </a:r>
            <a:r>
              <a:rPr lang="zh-CN" altLang="en-US" sz="1400" dirty="0">
                <a:solidFill>
                  <a:srgbClr val="C00000"/>
                </a:solidFill>
                <a:latin typeface="微软雅黑" panose="020B0503020204020204" pitchFamily="34" charset="-122"/>
                <a:ea typeface="微软雅黑" panose="020B0503020204020204" pitchFamily="34" charset="-122"/>
              </a:rPr>
              <a:t>开发、</a:t>
            </a:r>
            <a:r>
              <a:rPr lang="en-US" altLang="zh-CN" sz="1400" dirty="0">
                <a:solidFill>
                  <a:srgbClr val="C00000"/>
                </a:solidFill>
                <a:latin typeface="微软雅黑" panose="020B0503020204020204" pitchFamily="34" charset="-122"/>
                <a:ea typeface="微软雅黑" panose="020B0503020204020204" pitchFamily="34" charset="-122"/>
              </a:rPr>
              <a:t>Native</a:t>
            </a:r>
            <a:r>
              <a:rPr lang="zh-CN" altLang="en-US" sz="1400" dirty="0">
                <a:solidFill>
                  <a:srgbClr val="C00000"/>
                </a:solidFill>
                <a:latin typeface="微软雅黑" panose="020B0503020204020204" pitchFamily="34" charset="-122"/>
                <a:ea typeface="微软雅黑" panose="020B0503020204020204" pitchFamily="34" charset="-122"/>
              </a:rPr>
              <a:t>适配开发等，可以独立完成应用的打包、部署和最终上线。</a:t>
            </a:r>
          </a:p>
        </p:txBody>
      </p:sp>
      <p:graphicFrame>
        <p:nvGraphicFramePr>
          <p:cNvPr id="4" name="表格 3">
            <a:extLst>
              <a:ext uri="{FF2B5EF4-FFF2-40B4-BE49-F238E27FC236}">
                <a16:creationId xmlns:a16="http://schemas.microsoft.com/office/drawing/2014/main" id="{369FD704-EC0A-4BFB-B8B4-EE6E29C6AE79}"/>
              </a:ext>
            </a:extLst>
          </p:cNvPr>
          <p:cNvGraphicFramePr>
            <a:graphicFrameLocks noGrp="1"/>
          </p:cNvGraphicFramePr>
          <p:nvPr>
            <p:extLst>
              <p:ext uri="{D42A27DB-BD31-4B8C-83A1-F6EECF244321}">
                <p14:modId xmlns:p14="http://schemas.microsoft.com/office/powerpoint/2010/main" val="1012265792"/>
              </p:ext>
            </p:extLst>
          </p:nvPr>
        </p:nvGraphicFramePr>
        <p:xfrm>
          <a:off x="685799" y="1799617"/>
          <a:ext cx="10910455" cy="4477354"/>
        </p:xfrm>
        <a:graphic>
          <a:graphicData uri="http://schemas.openxmlformats.org/drawingml/2006/table">
            <a:tbl>
              <a:tblPr/>
              <a:tblGrid>
                <a:gridCol w="3975769">
                  <a:extLst>
                    <a:ext uri="{9D8B030D-6E8A-4147-A177-3AD203B41FA5}">
                      <a16:colId xmlns:a16="http://schemas.microsoft.com/office/drawing/2014/main" val="2137460158"/>
                    </a:ext>
                  </a:extLst>
                </a:gridCol>
                <a:gridCol w="6934686">
                  <a:extLst>
                    <a:ext uri="{9D8B030D-6E8A-4147-A177-3AD203B41FA5}">
                      <a16:colId xmlns:a16="http://schemas.microsoft.com/office/drawing/2014/main" val="1185524647"/>
                    </a:ext>
                  </a:extLst>
                </a:gridCol>
              </a:tblGrid>
              <a:tr h="297080">
                <a:tc>
                  <a:txBody>
                    <a:bodyPr/>
                    <a:lstStyle/>
                    <a:p>
                      <a:pPr algn="l" fontAlgn="base" latinLnBrk="0"/>
                      <a:r>
                        <a:rPr lang="zh-CN" altLang="en-US" sz="1200" b="1">
                          <a:effectLst/>
                          <a:latin typeface="微软雅黑" panose="020B0503020204020204" pitchFamily="34" charset="-122"/>
                          <a:ea typeface="微软雅黑" panose="020B0503020204020204" pitchFamily="34" charset="-122"/>
                        </a:rPr>
                        <a:t>主题</a:t>
                      </a:r>
                    </a:p>
                  </a:txBody>
                  <a:tcPr marL="31731" marR="31731" marT="26442" marB="26442">
                    <a:lnL>
                      <a:noFill/>
                    </a:lnL>
                    <a:lnR w="6350" cap="flat" cmpd="sng" algn="ctr">
                      <a:solidFill>
                        <a:srgbClr val="DBDBDB"/>
                      </a:solidFill>
                      <a:prstDash val="solid"/>
                      <a:round/>
                      <a:headEnd type="none" w="med" len="med"/>
                      <a:tailEnd type="none" w="med" len="med"/>
                    </a:lnR>
                    <a:lnT>
                      <a:noFill/>
                    </a:lnT>
                    <a:lnB w="6350" cap="flat" cmpd="sng" algn="ctr">
                      <a:solidFill>
                        <a:srgbClr val="DBDBDB"/>
                      </a:solidFill>
                      <a:prstDash val="solid"/>
                      <a:round/>
                      <a:headEnd type="none" w="med" len="med"/>
                      <a:tailEnd type="none" w="med" len="med"/>
                    </a:lnB>
                    <a:solidFill>
                      <a:srgbClr val="E8EAED"/>
                    </a:solidFill>
                  </a:tcPr>
                </a:tc>
                <a:tc>
                  <a:txBody>
                    <a:bodyPr/>
                    <a:lstStyle/>
                    <a:p>
                      <a:pPr algn="l" fontAlgn="base" latinLnBrk="0"/>
                      <a:r>
                        <a:rPr lang="zh-CN" altLang="en-US" sz="1200" b="1">
                          <a:effectLst/>
                          <a:latin typeface="微软雅黑" panose="020B0503020204020204" pitchFamily="34" charset="-122"/>
                          <a:ea typeface="微软雅黑" panose="020B0503020204020204" pitchFamily="34" charset="-122"/>
                        </a:rPr>
                        <a:t>简介</a:t>
                      </a:r>
                    </a:p>
                  </a:txBody>
                  <a:tcPr marL="31731" marR="31731" marT="26442" marB="26442">
                    <a:lnL w="6350" cap="flat" cmpd="sng" algn="ctr">
                      <a:solidFill>
                        <a:srgbClr val="DBDBDB"/>
                      </a:solidFill>
                      <a:prstDash val="solid"/>
                      <a:round/>
                      <a:headEnd type="none" w="med" len="med"/>
                      <a:tailEnd type="none" w="med" len="med"/>
                    </a:lnL>
                    <a:lnR w="6350" cap="flat" cmpd="sng" algn="ctr">
                      <a:solidFill>
                        <a:srgbClr val="DBDBDB"/>
                      </a:solidFill>
                      <a:prstDash val="solid"/>
                      <a:round/>
                      <a:headEnd type="none" w="med" len="med"/>
                      <a:tailEnd type="none" w="med" len="med"/>
                    </a:lnR>
                    <a:lnT>
                      <a:noFill/>
                    </a:lnT>
                    <a:lnB w="6350" cap="flat" cmpd="sng" algn="ctr">
                      <a:solidFill>
                        <a:srgbClr val="DBDBDB"/>
                      </a:solidFill>
                      <a:prstDash val="solid"/>
                      <a:round/>
                      <a:headEnd type="none" w="med" len="med"/>
                      <a:tailEnd type="none" w="med" len="med"/>
                    </a:lnB>
                    <a:solidFill>
                      <a:srgbClr val="E8EAED"/>
                    </a:solidFill>
                  </a:tcPr>
                </a:tc>
                <a:extLst>
                  <a:ext uri="{0D108BD9-81ED-4DB2-BD59-A6C34878D82A}">
                    <a16:rowId xmlns:a16="http://schemas.microsoft.com/office/drawing/2014/main" val="3070931895"/>
                  </a:ext>
                </a:extLst>
              </a:tr>
              <a:tr h="393581">
                <a:tc>
                  <a:txBody>
                    <a:bodyPr/>
                    <a:lstStyle/>
                    <a:p>
                      <a:pPr algn="l" fontAlgn="base"/>
                      <a:r>
                        <a:rPr lang="en-US" altLang="zh-CN" sz="1200" u="none" strike="noStrike">
                          <a:solidFill>
                            <a:srgbClr val="328DFF"/>
                          </a:solidFill>
                          <a:effectLst/>
                          <a:latin typeface="微软雅黑" panose="020B0503020204020204" pitchFamily="34" charset="-122"/>
                          <a:ea typeface="微软雅黑" panose="020B0503020204020204" pitchFamily="34" charset="-122"/>
                          <a:hlinkClick r:id="rId3"/>
                        </a:rPr>
                        <a:t>&lt;HarmonyOS</a:t>
                      </a:r>
                      <a:r>
                        <a:rPr lang="zh-CN" altLang="en-US" sz="1200" u="none" strike="noStrike">
                          <a:solidFill>
                            <a:srgbClr val="328DFF"/>
                          </a:solidFill>
                          <a:effectLst/>
                          <a:latin typeface="微软雅黑" panose="020B0503020204020204" pitchFamily="34" charset="-122"/>
                          <a:ea typeface="微软雅黑" panose="020B0503020204020204" pitchFamily="34" charset="-122"/>
                          <a:hlinkClick r:id="rId3"/>
                        </a:rPr>
                        <a:t>第一课</a:t>
                      </a:r>
                      <a:r>
                        <a:rPr lang="en-US" altLang="zh-CN" sz="1200" u="none" strike="noStrike">
                          <a:solidFill>
                            <a:srgbClr val="328DFF"/>
                          </a:solidFill>
                          <a:effectLst/>
                          <a:latin typeface="微软雅黑" panose="020B0503020204020204" pitchFamily="34" charset="-122"/>
                          <a:ea typeface="微软雅黑" panose="020B0503020204020204" pitchFamily="34" charset="-122"/>
                          <a:hlinkClick r:id="rId3"/>
                        </a:rPr>
                        <a:t>&gt;</a:t>
                      </a:r>
                      <a:r>
                        <a:rPr lang="zh-CN" altLang="en-US" sz="1200" u="none" strike="noStrike">
                          <a:solidFill>
                            <a:srgbClr val="328DFF"/>
                          </a:solidFill>
                          <a:effectLst/>
                          <a:latin typeface="微软雅黑" panose="020B0503020204020204" pitchFamily="34" charset="-122"/>
                          <a:ea typeface="微软雅黑" panose="020B0503020204020204" pitchFamily="34" charset="-122"/>
                          <a:hlinkClick r:id="rId3"/>
                        </a:rPr>
                        <a:t>应用程序框架进阶</a:t>
                      </a:r>
                      <a:endParaRPr lang="zh-CN" altLang="en-US" sz="1200">
                        <a:effectLst/>
                        <a:latin typeface="微软雅黑" panose="020B0503020204020204" pitchFamily="34" charset="-122"/>
                        <a:ea typeface="微软雅黑" panose="020B0503020204020204" pitchFamily="34" charset="-122"/>
                      </a:endParaRPr>
                    </a:p>
                  </a:txBody>
                  <a:tcPr marL="31731" marR="31731" marT="26442" marB="26442" anchor="ctr">
                    <a:lnL>
                      <a:noFill/>
                    </a:lnL>
                    <a:lnR w="6350" cap="flat" cmpd="sng" algn="ctr">
                      <a:solidFill>
                        <a:srgbClr val="DBDBDB"/>
                      </a:solidFill>
                      <a:prstDash val="solid"/>
                      <a:round/>
                      <a:headEnd type="none" w="med" len="med"/>
                      <a:tailEnd type="none" w="med" len="med"/>
                    </a:lnR>
                    <a:lnT w="6350" cap="flat" cmpd="sng" algn="ctr">
                      <a:solidFill>
                        <a:srgbClr val="DBDBDB"/>
                      </a:solidFill>
                      <a:prstDash val="solid"/>
                      <a:round/>
                      <a:headEnd type="none" w="med" len="med"/>
                      <a:tailEnd type="none" w="med" len="med"/>
                    </a:lnT>
                    <a:lnB w="6350" cap="flat" cmpd="sng" algn="ctr">
                      <a:solidFill>
                        <a:srgbClr val="DBDBDB"/>
                      </a:solidFill>
                      <a:prstDash val="solid"/>
                      <a:round/>
                      <a:headEnd type="none" w="med" len="med"/>
                      <a:tailEnd type="none" w="med" len="med"/>
                    </a:lnB>
                    <a:solidFill>
                      <a:srgbClr val="FFFFFF"/>
                    </a:solidFill>
                  </a:tcPr>
                </a:tc>
                <a:tc>
                  <a:txBody>
                    <a:bodyPr/>
                    <a:lstStyle/>
                    <a:p>
                      <a:pPr algn="l" fontAlgn="base"/>
                      <a:r>
                        <a:rPr lang="zh-CN" altLang="en-US" sz="1200">
                          <a:effectLst/>
                          <a:latin typeface="微软雅黑" panose="020B0503020204020204" pitchFamily="34" charset="-122"/>
                          <a:ea typeface="微软雅黑" panose="020B0503020204020204" pitchFamily="34" charset="-122"/>
                        </a:rPr>
                        <a:t>了解应用程序框架的基本概念和设计思想，深入学习</a:t>
                      </a:r>
                      <a:r>
                        <a:rPr lang="en-US" altLang="zh-CN" sz="1200">
                          <a:effectLst/>
                          <a:latin typeface="微软雅黑" panose="020B0503020204020204" pitchFamily="34" charset="-122"/>
                          <a:ea typeface="微软雅黑" panose="020B0503020204020204" pitchFamily="34" charset="-122"/>
                        </a:rPr>
                        <a:t>UIAbility</a:t>
                      </a:r>
                      <a:r>
                        <a:rPr lang="zh-CN" altLang="en-US" sz="1200">
                          <a:effectLst/>
                          <a:latin typeface="微软雅黑" panose="020B0503020204020204" pitchFamily="34" charset="-122"/>
                          <a:ea typeface="微软雅黑" panose="020B0503020204020204" pitchFamily="34" charset="-122"/>
                        </a:rPr>
                        <a:t>组件和应用程序包相关知识。</a:t>
                      </a:r>
                    </a:p>
                  </a:txBody>
                  <a:tcPr marL="31731" marR="31731" marT="26442" marB="26442">
                    <a:lnL w="6350" cap="flat" cmpd="sng" algn="ctr">
                      <a:solidFill>
                        <a:srgbClr val="DBDBDB"/>
                      </a:solidFill>
                      <a:prstDash val="solid"/>
                      <a:round/>
                      <a:headEnd type="none" w="med" len="med"/>
                      <a:tailEnd type="none" w="med" len="med"/>
                    </a:lnL>
                    <a:lnR w="6350" cap="flat" cmpd="sng" algn="ctr">
                      <a:solidFill>
                        <a:srgbClr val="DBDBDB"/>
                      </a:solidFill>
                      <a:prstDash val="solid"/>
                      <a:round/>
                      <a:headEnd type="none" w="med" len="med"/>
                      <a:tailEnd type="none" w="med" len="med"/>
                    </a:lnR>
                    <a:lnT w="6350" cap="flat" cmpd="sng" algn="ctr">
                      <a:solidFill>
                        <a:srgbClr val="DBDBDB"/>
                      </a:solidFill>
                      <a:prstDash val="solid"/>
                      <a:round/>
                      <a:headEnd type="none" w="med" len="med"/>
                      <a:tailEnd type="none" w="med" len="med"/>
                    </a:lnT>
                    <a:lnB w="6350" cap="flat" cmpd="sng" algn="ctr">
                      <a:solidFill>
                        <a:srgbClr val="DBDBDB"/>
                      </a:solidFill>
                      <a:prstDash val="solid"/>
                      <a:round/>
                      <a:headEnd type="none" w="med" len="med"/>
                      <a:tailEnd type="none" w="med" len="med"/>
                    </a:lnB>
                    <a:solidFill>
                      <a:srgbClr val="FFFFFF"/>
                    </a:solidFill>
                  </a:tcPr>
                </a:tc>
                <a:extLst>
                  <a:ext uri="{0D108BD9-81ED-4DB2-BD59-A6C34878D82A}">
                    <a16:rowId xmlns:a16="http://schemas.microsoft.com/office/drawing/2014/main" val="1257453175"/>
                  </a:ext>
                </a:extLst>
              </a:tr>
              <a:tr h="297080">
                <a:tc>
                  <a:txBody>
                    <a:bodyPr/>
                    <a:lstStyle/>
                    <a:p>
                      <a:pPr algn="l" fontAlgn="base"/>
                      <a:r>
                        <a:rPr lang="en-US" sz="1200" u="none" strike="noStrike">
                          <a:solidFill>
                            <a:srgbClr val="328DFF"/>
                          </a:solidFill>
                          <a:effectLst/>
                          <a:latin typeface="微软雅黑" panose="020B0503020204020204" pitchFamily="34" charset="-122"/>
                          <a:ea typeface="微软雅黑" panose="020B0503020204020204" pitchFamily="34" charset="-122"/>
                          <a:hlinkClick r:id="rId4"/>
                        </a:rPr>
                        <a:t>&lt;HarmonyOS</a:t>
                      </a:r>
                      <a:r>
                        <a:rPr lang="zh-CN" altLang="en-US" sz="1200" u="none" strike="noStrike">
                          <a:solidFill>
                            <a:srgbClr val="328DFF"/>
                          </a:solidFill>
                          <a:effectLst/>
                          <a:latin typeface="微软雅黑" panose="020B0503020204020204" pitchFamily="34" charset="-122"/>
                          <a:ea typeface="微软雅黑" panose="020B0503020204020204" pitchFamily="34" charset="-122"/>
                          <a:hlinkClick r:id="rId4"/>
                        </a:rPr>
                        <a:t>第一课</a:t>
                      </a:r>
                      <a:r>
                        <a:rPr lang="en-US" altLang="zh-CN" sz="1200" u="none" strike="noStrike">
                          <a:solidFill>
                            <a:srgbClr val="328DFF"/>
                          </a:solidFill>
                          <a:effectLst/>
                          <a:latin typeface="微软雅黑" panose="020B0503020204020204" pitchFamily="34" charset="-122"/>
                          <a:ea typeface="微软雅黑" panose="020B0503020204020204" pitchFamily="34" charset="-122"/>
                          <a:hlinkClick r:id="rId4"/>
                        </a:rPr>
                        <a:t>&gt;</a:t>
                      </a:r>
                      <a:r>
                        <a:rPr lang="en-US" sz="1200" u="none" strike="noStrike">
                          <a:solidFill>
                            <a:srgbClr val="328DFF"/>
                          </a:solidFill>
                          <a:effectLst/>
                          <a:latin typeface="微软雅黑" panose="020B0503020204020204" pitchFamily="34" charset="-122"/>
                          <a:ea typeface="微软雅黑" panose="020B0503020204020204" pitchFamily="34" charset="-122"/>
                          <a:hlinkClick r:id="rId4"/>
                        </a:rPr>
                        <a:t>ArkUI</a:t>
                      </a:r>
                      <a:r>
                        <a:rPr lang="zh-CN" altLang="en-US" sz="1200" u="none" strike="noStrike">
                          <a:solidFill>
                            <a:srgbClr val="328DFF"/>
                          </a:solidFill>
                          <a:effectLst/>
                          <a:latin typeface="微软雅黑" panose="020B0503020204020204" pitchFamily="34" charset="-122"/>
                          <a:ea typeface="微软雅黑" panose="020B0503020204020204" pitchFamily="34" charset="-122"/>
                          <a:hlinkClick r:id="rId4"/>
                        </a:rPr>
                        <a:t>进阶</a:t>
                      </a:r>
                      <a:endParaRPr lang="zh-CN" altLang="en-US" sz="1200">
                        <a:effectLst/>
                        <a:latin typeface="微软雅黑" panose="020B0503020204020204" pitchFamily="34" charset="-122"/>
                        <a:ea typeface="微软雅黑" panose="020B0503020204020204" pitchFamily="34" charset="-122"/>
                      </a:endParaRPr>
                    </a:p>
                  </a:txBody>
                  <a:tcPr marL="31731" marR="31731" marT="26442" marB="26442">
                    <a:lnL>
                      <a:noFill/>
                    </a:lnL>
                    <a:lnR w="6350" cap="flat" cmpd="sng" algn="ctr">
                      <a:solidFill>
                        <a:srgbClr val="DBDBDB"/>
                      </a:solidFill>
                      <a:prstDash val="solid"/>
                      <a:round/>
                      <a:headEnd type="none" w="med" len="med"/>
                      <a:tailEnd type="none" w="med" len="med"/>
                    </a:lnR>
                    <a:lnT w="6350" cap="flat" cmpd="sng" algn="ctr">
                      <a:solidFill>
                        <a:srgbClr val="DBDBDB"/>
                      </a:solidFill>
                      <a:prstDash val="solid"/>
                      <a:round/>
                      <a:headEnd type="none" w="med" len="med"/>
                      <a:tailEnd type="none" w="med" len="med"/>
                    </a:lnT>
                    <a:lnB w="6350" cap="flat" cmpd="sng" algn="ctr">
                      <a:solidFill>
                        <a:srgbClr val="DBDBDB"/>
                      </a:solidFill>
                      <a:prstDash val="solid"/>
                      <a:round/>
                      <a:headEnd type="none" w="med" len="med"/>
                      <a:tailEnd type="none" w="med" len="med"/>
                    </a:lnB>
                    <a:solidFill>
                      <a:srgbClr val="FFFFFF"/>
                    </a:solidFill>
                  </a:tcPr>
                </a:tc>
                <a:tc>
                  <a:txBody>
                    <a:bodyPr/>
                    <a:lstStyle/>
                    <a:p>
                      <a:pPr algn="l" fontAlgn="base"/>
                      <a:r>
                        <a:rPr lang="zh-CN" altLang="en-US" sz="1200">
                          <a:effectLst/>
                          <a:latin typeface="微软雅黑" panose="020B0503020204020204" pitchFamily="34" charset="-122"/>
                          <a:ea typeface="微软雅黑" panose="020B0503020204020204" pitchFamily="34" charset="-122"/>
                        </a:rPr>
                        <a:t>学习页面布局优化的相关技术来优化页面性能、提升用户体验。</a:t>
                      </a:r>
                    </a:p>
                  </a:txBody>
                  <a:tcPr marL="31731" marR="31731" marT="26442" marB="26442">
                    <a:lnL w="6350" cap="flat" cmpd="sng" algn="ctr">
                      <a:solidFill>
                        <a:srgbClr val="DBDBDB"/>
                      </a:solidFill>
                      <a:prstDash val="solid"/>
                      <a:round/>
                      <a:headEnd type="none" w="med" len="med"/>
                      <a:tailEnd type="none" w="med" len="med"/>
                    </a:lnL>
                    <a:lnR w="6350" cap="flat" cmpd="sng" algn="ctr">
                      <a:solidFill>
                        <a:srgbClr val="DBDBDB"/>
                      </a:solidFill>
                      <a:prstDash val="solid"/>
                      <a:round/>
                      <a:headEnd type="none" w="med" len="med"/>
                      <a:tailEnd type="none" w="med" len="med"/>
                    </a:lnR>
                    <a:lnT w="6350" cap="flat" cmpd="sng" algn="ctr">
                      <a:solidFill>
                        <a:srgbClr val="DBDBDB"/>
                      </a:solidFill>
                      <a:prstDash val="solid"/>
                      <a:round/>
                      <a:headEnd type="none" w="med" len="med"/>
                      <a:tailEnd type="none" w="med" len="med"/>
                    </a:lnT>
                    <a:lnB w="6350" cap="flat" cmpd="sng" algn="ctr">
                      <a:solidFill>
                        <a:srgbClr val="DBDBDB"/>
                      </a:solidFill>
                      <a:prstDash val="solid"/>
                      <a:round/>
                      <a:headEnd type="none" w="med" len="med"/>
                      <a:tailEnd type="none" w="med" len="med"/>
                    </a:lnB>
                    <a:solidFill>
                      <a:srgbClr val="FFFFFF"/>
                    </a:solidFill>
                  </a:tcPr>
                </a:tc>
                <a:extLst>
                  <a:ext uri="{0D108BD9-81ED-4DB2-BD59-A6C34878D82A}">
                    <a16:rowId xmlns:a16="http://schemas.microsoft.com/office/drawing/2014/main" val="408442830"/>
                  </a:ext>
                </a:extLst>
              </a:tr>
              <a:tr h="393581">
                <a:tc>
                  <a:txBody>
                    <a:bodyPr/>
                    <a:lstStyle/>
                    <a:p>
                      <a:pPr algn="l" fontAlgn="base"/>
                      <a:r>
                        <a:rPr lang="en-US" altLang="zh-CN" sz="1200" u="none" strike="noStrike" dirty="0">
                          <a:solidFill>
                            <a:srgbClr val="328DFF"/>
                          </a:solidFill>
                          <a:effectLst/>
                          <a:latin typeface="微软雅黑" panose="020B0503020204020204" pitchFamily="34" charset="-122"/>
                          <a:ea typeface="微软雅黑" panose="020B0503020204020204" pitchFamily="34" charset="-122"/>
                          <a:hlinkClick r:id="rId5"/>
                        </a:rPr>
                        <a:t>&lt;</a:t>
                      </a:r>
                      <a:r>
                        <a:rPr lang="en-US" altLang="zh-CN" sz="1200" u="none" strike="noStrike" dirty="0" err="1">
                          <a:solidFill>
                            <a:srgbClr val="328DFF"/>
                          </a:solidFill>
                          <a:effectLst/>
                          <a:latin typeface="微软雅黑" panose="020B0503020204020204" pitchFamily="34" charset="-122"/>
                          <a:ea typeface="微软雅黑" panose="020B0503020204020204" pitchFamily="34" charset="-122"/>
                          <a:hlinkClick r:id="rId5"/>
                        </a:rPr>
                        <a:t>HarmonyOS</a:t>
                      </a:r>
                      <a:r>
                        <a:rPr lang="zh-CN" altLang="en-US" sz="1200" u="none" strike="noStrike" dirty="0">
                          <a:solidFill>
                            <a:srgbClr val="328DFF"/>
                          </a:solidFill>
                          <a:effectLst/>
                          <a:latin typeface="微软雅黑" panose="020B0503020204020204" pitchFamily="34" charset="-122"/>
                          <a:ea typeface="微软雅黑" panose="020B0503020204020204" pitchFamily="34" charset="-122"/>
                          <a:hlinkClick r:id="rId5"/>
                        </a:rPr>
                        <a:t>第一课</a:t>
                      </a:r>
                      <a:r>
                        <a:rPr lang="en-US" altLang="zh-CN" sz="1200" u="none" strike="noStrike" dirty="0">
                          <a:solidFill>
                            <a:srgbClr val="328DFF"/>
                          </a:solidFill>
                          <a:effectLst/>
                          <a:latin typeface="微软雅黑" panose="020B0503020204020204" pitchFamily="34" charset="-122"/>
                          <a:ea typeface="微软雅黑" panose="020B0503020204020204" pitchFamily="34" charset="-122"/>
                          <a:hlinkClick r:id="rId5"/>
                        </a:rPr>
                        <a:t>&gt;</a:t>
                      </a:r>
                      <a:r>
                        <a:rPr lang="zh-CN" altLang="en-US" sz="1200" u="none" strike="noStrike" dirty="0">
                          <a:solidFill>
                            <a:srgbClr val="328DFF"/>
                          </a:solidFill>
                          <a:effectLst/>
                          <a:latin typeface="微软雅黑" panose="020B0503020204020204" pitchFamily="34" charset="-122"/>
                          <a:ea typeface="微软雅黑" panose="020B0503020204020204" pitchFamily="34" charset="-122"/>
                          <a:hlinkClick r:id="rId5"/>
                        </a:rPr>
                        <a:t>合理使用动画和转场</a:t>
                      </a:r>
                      <a:endParaRPr lang="zh-CN" altLang="en-US" sz="1200" dirty="0">
                        <a:effectLst/>
                        <a:latin typeface="微软雅黑" panose="020B0503020204020204" pitchFamily="34" charset="-122"/>
                        <a:ea typeface="微软雅黑" panose="020B0503020204020204" pitchFamily="34" charset="-122"/>
                      </a:endParaRPr>
                    </a:p>
                  </a:txBody>
                  <a:tcPr marL="31731" marR="31731" marT="26442" marB="26442">
                    <a:lnL>
                      <a:noFill/>
                    </a:lnL>
                    <a:lnR w="6350" cap="flat" cmpd="sng" algn="ctr">
                      <a:solidFill>
                        <a:srgbClr val="DBDBDB"/>
                      </a:solidFill>
                      <a:prstDash val="solid"/>
                      <a:round/>
                      <a:headEnd type="none" w="med" len="med"/>
                      <a:tailEnd type="none" w="med" len="med"/>
                    </a:lnR>
                    <a:lnT w="6350" cap="flat" cmpd="sng" algn="ctr">
                      <a:solidFill>
                        <a:srgbClr val="DBDBDB"/>
                      </a:solidFill>
                      <a:prstDash val="solid"/>
                      <a:round/>
                      <a:headEnd type="none" w="med" len="med"/>
                      <a:tailEnd type="none" w="med" len="med"/>
                    </a:lnT>
                    <a:lnB w="6350" cap="flat" cmpd="sng" algn="ctr">
                      <a:solidFill>
                        <a:srgbClr val="DBDBDB"/>
                      </a:solidFill>
                      <a:prstDash val="solid"/>
                      <a:round/>
                      <a:headEnd type="none" w="med" len="med"/>
                      <a:tailEnd type="none" w="med" len="med"/>
                    </a:lnB>
                    <a:solidFill>
                      <a:srgbClr val="FFFFFF"/>
                    </a:solidFill>
                  </a:tcPr>
                </a:tc>
                <a:tc>
                  <a:txBody>
                    <a:bodyPr/>
                    <a:lstStyle/>
                    <a:p>
                      <a:pPr algn="l" fontAlgn="base"/>
                      <a:r>
                        <a:rPr lang="zh-CN" altLang="en-US" sz="1200">
                          <a:effectLst/>
                          <a:latin typeface="微软雅黑" panose="020B0503020204020204" pitchFamily="34" charset="-122"/>
                          <a:ea typeface="微软雅黑" panose="020B0503020204020204" pitchFamily="34" charset="-122"/>
                        </a:rPr>
                        <a:t>学习如何实现动画和转场效果，提升用户界面的交互性。</a:t>
                      </a:r>
                    </a:p>
                  </a:txBody>
                  <a:tcPr marL="31731" marR="31731" marT="26442" marB="26442">
                    <a:lnL w="6350" cap="flat" cmpd="sng" algn="ctr">
                      <a:solidFill>
                        <a:srgbClr val="DBDBDB"/>
                      </a:solidFill>
                      <a:prstDash val="solid"/>
                      <a:round/>
                      <a:headEnd type="none" w="med" len="med"/>
                      <a:tailEnd type="none" w="med" len="med"/>
                    </a:lnL>
                    <a:lnR w="6350" cap="flat" cmpd="sng" algn="ctr">
                      <a:solidFill>
                        <a:srgbClr val="DBDBDB"/>
                      </a:solidFill>
                      <a:prstDash val="solid"/>
                      <a:round/>
                      <a:headEnd type="none" w="med" len="med"/>
                      <a:tailEnd type="none" w="med" len="med"/>
                    </a:lnR>
                    <a:lnT w="6350" cap="flat" cmpd="sng" algn="ctr">
                      <a:solidFill>
                        <a:srgbClr val="DBDBDB"/>
                      </a:solidFill>
                      <a:prstDash val="solid"/>
                      <a:round/>
                      <a:headEnd type="none" w="med" len="med"/>
                      <a:tailEnd type="none" w="med" len="med"/>
                    </a:lnT>
                    <a:lnB w="6350" cap="flat" cmpd="sng" algn="ctr">
                      <a:solidFill>
                        <a:srgbClr val="DBDBDB"/>
                      </a:solidFill>
                      <a:prstDash val="solid"/>
                      <a:round/>
                      <a:headEnd type="none" w="med" len="med"/>
                      <a:tailEnd type="none" w="med" len="med"/>
                    </a:lnB>
                    <a:solidFill>
                      <a:srgbClr val="FFFFFF"/>
                    </a:solidFill>
                  </a:tcPr>
                </a:tc>
                <a:extLst>
                  <a:ext uri="{0D108BD9-81ED-4DB2-BD59-A6C34878D82A}">
                    <a16:rowId xmlns:a16="http://schemas.microsoft.com/office/drawing/2014/main" val="3332804234"/>
                  </a:ext>
                </a:extLst>
              </a:tr>
              <a:tr h="393581">
                <a:tc>
                  <a:txBody>
                    <a:bodyPr/>
                    <a:lstStyle/>
                    <a:p>
                      <a:pPr algn="l" fontAlgn="base"/>
                      <a:r>
                        <a:rPr lang="en-US" sz="1200" u="none" strike="noStrike">
                          <a:solidFill>
                            <a:srgbClr val="328DFF"/>
                          </a:solidFill>
                          <a:effectLst/>
                          <a:latin typeface="微软雅黑" panose="020B0503020204020204" pitchFamily="34" charset="-122"/>
                          <a:ea typeface="微软雅黑" panose="020B0503020204020204" pitchFamily="34" charset="-122"/>
                          <a:hlinkClick r:id="rId6"/>
                        </a:rPr>
                        <a:t>&lt;HarmonyOS</a:t>
                      </a:r>
                      <a:r>
                        <a:rPr lang="zh-CN" altLang="en-US" sz="1200" u="none" strike="noStrike">
                          <a:solidFill>
                            <a:srgbClr val="328DFF"/>
                          </a:solidFill>
                          <a:effectLst/>
                          <a:latin typeface="微软雅黑" panose="020B0503020204020204" pitchFamily="34" charset="-122"/>
                          <a:ea typeface="微软雅黑" panose="020B0503020204020204" pitchFamily="34" charset="-122"/>
                          <a:hlinkClick r:id="rId6"/>
                        </a:rPr>
                        <a:t>第一课</a:t>
                      </a:r>
                      <a:r>
                        <a:rPr lang="en-US" altLang="zh-CN" sz="1200" u="none" strike="noStrike">
                          <a:solidFill>
                            <a:srgbClr val="328DFF"/>
                          </a:solidFill>
                          <a:effectLst/>
                          <a:latin typeface="微软雅黑" panose="020B0503020204020204" pitchFamily="34" charset="-122"/>
                          <a:ea typeface="微软雅黑" panose="020B0503020204020204" pitchFamily="34" charset="-122"/>
                          <a:hlinkClick r:id="rId6"/>
                        </a:rPr>
                        <a:t>&gt;</a:t>
                      </a:r>
                      <a:r>
                        <a:rPr lang="en-US" sz="1200" u="none" strike="noStrike">
                          <a:solidFill>
                            <a:srgbClr val="328DFF"/>
                          </a:solidFill>
                          <a:effectLst/>
                          <a:latin typeface="微软雅黑" panose="020B0503020204020204" pitchFamily="34" charset="-122"/>
                          <a:ea typeface="微软雅黑" panose="020B0503020204020204" pitchFamily="34" charset="-122"/>
                          <a:hlinkClick r:id="rId6"/>
                        </a:rPr>
                        <a:t>Web</a:t>
                      </a:r>
                      <a:r>
                        <a:rPr lang="zh-CN" altLang="en-US" sz="1200" u="none" strike="noStrike">
                          <a:solidFill>
                            <a:srgbClr val="328DFF"/>
                          </a:solidFill>
                          <a:effectLst/>
                          <a:latin typeface="微软雅黑" panose="020B0503020204020204" pitchFamily="34" charset="-122"/>
                          <a:ea typeface="微软雅黑" panose="020B0503020204020204" pitchFamily="34" charset="-122"/>
                          <a:hlinkClick r:id="rId6"/>
                        </a:rPr>
                        <a:t>组件和</a:t>
                      </a:r>
                      <a:r>
                        <a:rPr lang="en-US" sz="1200" u="none" strike="noStrike">
                          <a:solidFill>
                            <a:srgbClr val="328DFF"/>
                          </a:solidFill>
                          <a:effectLst/>
                          <a:latin typeface="微软雅黑" panose="020B0503020204020204" pitchFamily="34" charset="-122"/>
                          <a:ea typeface="微软雅黑" panose="020B0503020204020204" pitchFamily="34" charset="-122"/>
                          <a:hlinkClick r:id="rId6"/>
                        </a:rPr>
                        <a:t>WebView</a:t>
                      </a:r>
                      <a:endParaRPr lang="en-US" sz="1200">
                        <a:effectLst/>
                        <a:latin typeface="微软雅黑" panose="020B0503020204020204" pitchFamily="34" charset="-122"/>
                        <a:ea typeface="微软雅黑" panose="020B0503020204020204" pitchFamily="34" charset="-122"/>
                      </a:endParaRPr>
                    </a:p>
                  </a:txBody>
                  <a:tcPr marL="31731" marR="31731" marT="26442" marB="26442">
                    <a:lnL>
                      <a:noFill/>
                    </a:lnL>
                    <a:lnR w="6350" cap="flat" cmpd="sng" algn="ctr">
                      <a:solidFill>
                        <a:srgbClr val="DBDBDB"/>
                      </a:solidFill>
                      <a:prstDash val="solid"/>
                      <a:round/>
                      <a:headEnd type="none" w="med" len="med"/>
                      <a:tailEnd type="none" w="med" len="med"/>
                    </a:lnR>
                    <a:lnT w="6350" cap="flat" cmpd="sng" algn="ctr">
                      <a:solidFill>
                        <a:srgbClr val="DBDBDB"/>
                      </a:solidFill>
                      <a:prstDash val="solid"/>
                      <a:round/>
                      <a:headEnd type="none" w="med" len="med"/>
                      <a:tailEnd type="none" w="med" len="med"/>
                    </a:lnT>
                    <a:lnB w="6350" cap="flat" cmpd="sng" algn="ctr">
                      <a:solidFill>
                        <a:srgbClr val="DBDBDB"/>
                      </a:solidFill>
                      <a:prstDash val="solid"/>
                      <a:round/>
                      <a:headEnd type="none" w="med" len="med"/>
                      <a:tailEnd type="none" w="med" len="med"/>
                    </a:lnB>
                    <a:solidFill>
                      <a:srgbClr val="FFFFFF"/>
                    </a:solidFill>
                  </a:tcPr>
                </a:tc>
                <a:tc>
                  <a:txBody>
                    <a:bodyPr/>
                    <a:lstStyle/>
                    <a:p>
                      <a:pPr algn="l" fontAlgn="base"/>
                      <a:r>
                        <a:rPr lang="zh-CN" altLang="en-US" sz="1200">
                          <a:effectLst/>
                          <a:latin typeface="微软雅黑" panose="020B0503020204020204" pitchFamily="34" charset="-122"/>
                          <a:ea typeface="微软雅黑" panose="020B0503020204020204" pitchFamily="34" charset="-122"/>
                        </a:rPr>
                        <a:t>学习</a:t>
                      </a:r>
                      <a:r>
                        <a:rPr lang="en-US" altLang="zh-CN" sz="1200">
                          <a:effectLst/>
                          <a:latin typeface="微软雅黑" panose="020B0503020204020204" pitchFamily="34" charset="-122"/>
                          <a:ea typeface="微软雅黑" panose="020B0503020204020204" pitchFamily="34" charset="-122"/>
                        </a:rPr>
                        <a:t>Web</a:t>
                      </a:r>
                      <a:r>
                        <a:rPr lang="zh-CN" altLang="en-US" sz="1200">
                          <a:effectLst/>
                          <a:latin typeface="微软雅黑" panose="020B0503020204020204" pitchFamily="34" charset="-122"/>
                          <a:ea typeface="微软雅黑" panose="020B0503020204020204" pitchFamily="34" charset="-122"/>
                        </a:rPr>
                        <a:t>组件和</a:t>
                      </a:r>
                      <a:r>
                        <a:rPr lang="en-US" altLang="zh-CN" sz="1200">
                          <a:effectLst/>
                          <a:latin typeface="微软雅黑" panose="020B0503020204020204" pitchFamily="34" charset="-122"/>
                          <a:ea typeface="微软雅黑" panose="020B0503020204020204" pitchFamily="34" charset="-122"/>
                        </a:rPr>
                        <a:t>WebView</a:t>
                      </a:r>
                      <a:r>
                        <a:rPr lang="zh-CN" altLang="en-US" sz="1200">
                          <a:effectLst/>
                          <a:latin typeface="微软雅黑" panose="020B0503020204020204" pitchFamily="34" charset="-122"/>
                          <a:ea typeface="微软雅黑" panose="020B0503020204020204" pitchFamily="34" charset="-122"/>
                        </a:rPr>
                        <a:t>来显示并控制网页，以快速构建应用。</a:t>
                      </a:r>
                    </a:p>
                  </a:txBody>
                  <a:tcPr marL="31731" marR="31731" marT="26442" marB="26442">
                    <a:lnL w="6350" cap="flat" cmpd="sng" algn="ctr">
                      <a:solidFill>
                        <a:srgbClr val="DBDBDB"/>
                      </a:solidFill>
                      <a:prstDash val="solid"/>
                      <a:round/>
                      <a:headEnd type="none" w="med" len="med"/>
                      <a:tailEnd type="none" w="med" len="med"/>
                    </a:lnL>
                    <a:lnR w="6350" cap="flat" cmpd="sng" algn="ctr">
                      <a:solidFill>
                        <a:srgbClr val="DBDBDB"/>
                      </a:solidFill>
                      <a:prstDash val="solid"/>
                      <a:round/>
                      <a:headEnd type="none" w="med" len="med"/>
                      <a:tailEnd type="none" w="med" len="med"/>
                    </a:lnR>
                    <a:lnT w="6350" cap="flat" cmpd="sng" algn="ctr">
                      <a:solidFill>
                        <a:srgbClr val="DBDBDB"/>
                      </a:solidFill>
                      <a:prstDash val="solid"/>
                      <a:round/>
                      <a:headEnd type="none" w="med" len="med"/>
                      <a:tailEnd type="none" w="med" len="med"/>
                    </a:lnT>
                    <a:lnB w="6350" cap="flat" cmpd="sng" algn="ctr">
                      <a:solidFill>
                        <a:srgbClr val="DBDBDB"/>
                      </a:solidFill>
                      <a:prstDash val="solid"/>
                      <a:round/>
                      <a:headEnd type="none" w="med" len="med"/>
                      <a:tailEnd type="none" w="med" len="med"/>
                    </a:lnB>
                    <a:solidFill>
                      <a:srgbClr val="FFFFFF"/>
                    </a:solidFill>
                  </a:tcPr>
                </a:tc>
                <a:extLst>
                  <a:ext uri="{0D108BD9-81ED-4DB2-BD59-A6C34878D82A}">
                    <a16:rowId xmlns:a16="http://schemas.microsoft.com/office/drawing/2014/main" val="1735633221"/>
                  </a:ext>
                </a:extLst>
              </a:tr>
              <a:tr h="393581">
                <a:tc>
                  <a:txBody>
                    <a:bodyPr/>
                    <a:lstStyle/>
                    <a:p>
                      <a:pPr algn="l" fontAlgn="base"/>
                      <a:r>
                        <a:rPr lang="en-US" sz="1200" u="none" strike="noStrike" dirty="0">
                          <a:solidFill>
                            <a:srgbClr val="328DFF"/>
                          </a:solidFill>
                          <a:effectLst/>
                          <a:latin typeface="微软雅黑" panose="020B0503020204020204" pitchFamily="34" charset="-122"/>
                          <a:ea typeface="微软雅黑" panose="020B0503020204020204" pitchFamily="34" charset="-122"/>
                          <a:hlinkClick r:id="rId7"/>
                        </a:rPr>
                        <a:t>&lt;</a:t>
                      </a:r>
                      <a:r>
                        <a:rPr lang="en-US" sz="1200" u="none" strike="noStrike" dirty="0" err="1">
                          <a:solidFill>
                            <a:srgbClr val="328DFF"/>
                          </a:solidFill>
                          <a:effectLst/>
                          <a:latin typeface="微软雅黑" panose="020B0503020204020204" pitchFamily="34" charset="-122"/>
                          <a:ea typeface="微软雅黑" panose="020B0503020204020204" pitchFamily="34" charset="-122"/>
                          <a:hlinkClick r:id="rId7"/>
                        </a:rPr>
                        <a:t>HarmonyOS</a:t>
                      </a:r>
                      <a:r>
                        <a:rPr lang="zh-CN" altLang="en-US" sz="1200" u="none" strike="noStrike" dirty="0">
                          <a:solidFill>
                            <a:srgbClr val="328DFF"/>
                          </a:solidFill>
                          <a:effectLst/>
                          <a:latin typeface="微软雅黑" panose="020B0503020204020204" pitchFamily="34" charset="-122"/>
                          <a:ea typeface="微软雅黑" panose="020B0503020204020204" pitchFamily="34" charset="-122"/>
                          <a:hlinkClick r:id="rId7"/>
                        </a:rPr>
                        <a:t>第一课</a:t>
                      </a:r>
                      <a:r>
                        <a:rPr lang="en-US" altLang="zh-CN" sz="1200" u="none" strike="noStrike" dirty="0">
                          <a:solidFill>
                            <a:srgbClr val="328DFF"/>
                          </a:solidFill>
                          <a:effectLst/>
                          <a:latin typeface="微软雅黑" panose="020B0503020204020204" pitchFamily="34" charset="-122"/>
                          <a:ea typeface="微软雅黑" panose="020B0503020204020204" pitchFamily="34" charset="-122"/>
                          <a:hlinkClick r:id="rId7"/>
                        </a:rPr>
                        <a:t>&gt;</a:t>
                      </a:r>
                      <a:r>
                        <a:rPr lang="zh-CN" altLang="en-US" sz="1200" u="none" strike="noStrike" dirty="0">
                          <a:solidFill>
                            <a:srgbClr val="328DFF"/>
                          </a:solidFill>
                          <a:effectLst/>
                          <a:latin typeface="微软雅黑" panose="020B0503020204020204" pitchFamily="34" charset="-122"/>
                          <a:ea typeface="微软雅黑" panose="020B0503020204020204" pitchFamily="34" charset="-122"/>
                          <a:hlinkClick r:id="rId7"/>
                        </a:rPr>
                        <a:t>给应用添加通知和提醒</a:t>
                      </a:r>
                      <a:endParaRPr lang="zh-CN" altLang="en-US" sz="1200" dirty="0">
                        <a:effectLst/>
                        <a:latin typeface="微软雅黑" panose="020B0503020204020204" pitchFamily="34" charset="-122"/>
                        <a:ea typeface="微软雅黑" panose="020B0503020204020204" pitchFamily="34" charset="-122"/>
                      </a:endParaRPr>
                    </a:p>
                  </a:txBody>
                  <a:tcPr marL="31731" marR="31731" marT="26442" marB="26442">
                    <a:lnL>
                      <a:noFill/>
                    </a:lnL>
                    <a:lnR w="6350" cap="flat" cmpd="sng" algn="ctr">
                      <a:solidFill>
                        <a:srgbClr val="DBDBDB"/>
                      </a:solidFill>
                      <a:prstDash val="solid"/>
                      <a:round/>
                      <a:headEnd type="none" w="med" len="med"/>
                      <a:tailEnd type="none" w="med" len="med"/>
                    </a:lnR>
                    <a:lnT w="6350" cap="flat" cmpd="sng" algn="ctr">
                      <a:solidFill>
                        <a:srgbClr val="DBDBDB"/>
                      </a:solidFill>
                      <a:prstDash val="solid"/>
                      <a:round/>
                      <a:headEnd type="none" w="med" len="med"/>
                      <a:tailEnd type="none" w="med" len="med"/>
                    </a:lnT>
                    <a:lnB w="6350" cap="flat" cmpd="sng" algn="ctr">
                      <a:solidFill>
                        <a:srgbClr val="DBDBDB"/>
                      </a:solidFill>
                      <a:prstDash val="solid"/>
                      <a:round/>
                      <a:headEnd type="none" w="med" len="med"/>
                      <a:tailEnd type="none" w="med" len="med"/>
                    </a:lnB>
                    <a:solidFill>
                      <a:srgbClr val="FFFFFF"/>
                    </a:solidFill>
                  </a:tcPr>
                </a:tc>
                <a:tc>
                  <a:txBody>
                    <a:bodyPr/>
                    <a:lstStyle/>
                    <a:p>
                      <a:pPr algn="l" fontAlgn="base"/>
                      <a:r>
                        <a:rPr lang="zh-CN" altLang="en-US" sz="1200">
                          <a:effectLst/>
                          <a:latin typeface="微软雅黑" panose="020B0503020204020204" pitchFamily="34" charset="-122"/>
                          <a:ea typeface="微软雅黑" panose="020B0503020204020204" pitchFamily="34" charset="-122"/>
                        </a:rPr>
                        <a:t>让用户能够及时接收到重要的通知和提醒，提升应用的吸引力与交互性。</a:t>
                      </a:r>
                    </a:p>
                  </a:txBody>
                  <a:tcPr marL="31731" marR="31731" marT="26442" marB="26442">
                    <a:lnL w="6350" cap="flat" cmpd="sng" algn="ctr">
                      <a:solidFill>
                        <a:srgbClr val="DBDBDB"/>
                      </a:solidFill>
                      <a:prstDash val="solid"/>
                      <a:round/>
                      <a:headEnd type="none" w="med" len="med"/>
                      <a:tailEnd type="none" w="med" len="med"/>
                    </a:lnL>
                    <a:lnR w="6350" cap="flat" cmpd="sng" algn="ctr">
                      <a:solidFill>
                        <a:srgbClr val="DBDBDB"/>
                      </a:solidFill>
                      <a:prstDash val="solid"/>
                      <a:round/>
                      <a:headEnd type="none" w="med" len="med"/>
                      <a:tailEnd type="none" w="med" len="med"/>
                    </a:lnR>
                    <a:lnT w="6350" cap="flat" cmpd="sng" algn="ctr">
                      <a:solidFill>
                        <a:srgbClr val="DBDBDB"/>
                      </a:solidFill>
                      <a:prstDash val="solid"/>
                      <a:round/>
                      <a:headEnd type="none" w="med" len="med"/>
                      <a:tailEnd type="none" w="med" len="med"/>
                    </a:lnT>
                    <a:lnB w="6350" cap="flat" cmpd="sng" algn="ctr">
                      <a:solidFill>
                        <a:srgbClr val="DBDBDB"/>
                      </a:solidFill>
                      <a:prstDash val="solid"/>
                      <a:round/>
                      <a:headEnd type="none" w="med" len="med"/>
                      <a:tailEnd type="none" w="med" len="med"/>
                    </a:lnB>
                    <a:solidFill>
                      <a:srgbClr val="FFFFFF"/>
                    </a:solidFill>
                  </a:tcPr>
                </a:tc>
                <a:extLst>
                  <a:ext uri="{0D108BD9-81ED-4DB2-BD59-A6C34878D82A}">
                    <a16:rowId xmlns:a16="http://schemas.microsoft.com/office/drawing/2014/main" val="1329482656"/>
                  </a:ext>
                </a:extLst>
              </a:tr>
              <a:tr h="734546">
                <a:tc>
                  <a:txBody>
                    <a:bodyPr/>
                    <a:lstStyle/>
                    <a:p>
                      <a:pPr algn="l" fontAlgn="base"/>
                      <a:r>
                        <a:rPr lang="en-US" sz="1200" u="none" strike="noStrike">
                          <a:solidFill>
                            <a:srgbClr val="328DFF"/>
                          </a:solidFill>
                          <a:effectLst/>
                          <a:latin typeface="微软雅黑" panose="020B0503020204020204" pitchFamily="34" charset="-122"/>
                          <a:ea typeface="微软雅黑" panose="020B0503020204020204" pitchFamily="34" charset="-122"/>
                          <a:hlinkClick r:id="rId8"/>
                        </a:rPr>
                        <a:t>&lt;HarmonyOS</a:t>
                      </a:r>
                      <a:r>
                        <a:rPr lang="zh-CN" altLang="en-US" sz="1200" u="none" strike="noStrike">
                          <a:solidFill>
                            <a:srgbClr val="328DFF"/>
                          </a:solidFill>
                          <a:effectLst/>
                          <a:latin typeface="微软雅黑" panose="020B0503020204020204" pitchFamily="34" charset="-122"/>
                          <a:ea typeface="微软雅黑" panose="020B0503020204020204" pitchFamily="34" charset="-122"/>
                          <a:hlinkClick r:id="rId8"/>
                        </a:rPr>
                        <a:t>第一课</a:t>
                      </a:r>
                      <a:r>
                        <a:rPr lang="en-US" altLang="zh-CN" sz="1200" u="none" strike="noStrike">
                          <a:solidFill>
                            <a:srgbClr val="328DFF"/>
                          </a:solidFill>
                          <a:effectLst/>
                          <a:latin typeface="微软雅黑" panose="020B0503020204020204" pitchFamily="34" charset="-122"/>
                          <a:ea typeface="微软雅黑" panose="020B0503020204020204" pitchFamily="34" charset="-122"/>
                          <a:hlinkClick r:id="rId8"/>
                        </a:rPr>
                        <a:t>&gt;</a:t>
                      </a:r>
                      <a:r>
                        <a:rPr lang="en-US" sz="1200" u="none" strike="noStrike">
                          <a:solidFill>
                            <a:srgbClr val="328DFF"/>
                          </a:solidFill>
                          <a:effectLst/>
                          <a:latin typeface="微软雅黑" panose="020B0503020204020204" pitchFamily="34" charset="-122"/>
                          <a:ea typeface="微软雅黑" panose="020B0503020204020204" pitchFamily="34" charset="-122"/>
                          <a:hlinkClick r:id="rId8"/>
                        </a:rPr>
                        <a:t>Native</a:t>
                      </a:r>
                      <a:r>
                        <a:rPr lang="zh-CN" altLang="en-US" sz="1200" u="none" strike="noStrike">
                          <a:solidFill>
                            <a:srgbClr val="328DFF"/>
                          </a:solidFill>
                          <a:effectLst/>
                          <a:latin typeface="微软雅黑" panose="020B0503020204020204" pitchFamily="34" charset="-122"/>
                          <a:ea typeface="微软雅黑" panose="020B0503020204020204" pitchFamily="34" charset="-122"/>
                          <a:hlinkClick r:id="rId8"/>
                        </a:rPr>
                        <a:t>适配开发</a:t>
                      </a:r>
                      <a:endParaRPr lang="zh-CN" altLang="en-US" sz="1200">
                        <a:effectLst/>
                        <a:latin typeface="微软雅黑" panose="020B0503020204020204" pitchFamily="34" charset="-122"/>
                        <a:ea typeface="微软雅黑" panose="020B0503020204020204" pitchFamily="34" charset="-122"/>
                      </a:endParaRPr>
                    </a:p>
                  </a:txBody>
                  <a:tcPr marL="31731" marR="31731" marT="26442" marB="26442">
                    <a:lnL>
                      <a:noFill/>
                    </a:lnL>
                    <a:lnR w="6350" cap="flat" cmpd="sng" algn="ctr">
                      <a:solidFill>
                        <a:srgbClr val="DBDBDB"/>
                      </a:solidFill>
                      <a:prstDash val="solid"/>
                      <a:round/>
                      <a:headEnd type="none" w="med" len="med"/>
                      <a:tailEnd type="none" w="med" len="med"/>
                    </a:lnR>
                    <a:lnT w="6350" cap="flat" cmpd="sng" algn="ctr">
                      <a:solidFill>
                        <a:srgbClr val="DBDBDB"/>
                      </a:solidFill>
                      <a:prstDash val="solid"/>
                      <a:round/>
                      <a:headEnd type="none" w="med" len="med"/>
                      <a:tailEnd type="none" w="med" len="med"/>
                    </a:lnT>
                    <a:lnB w="6350" cap="flat" cmpd="sng" algn="ctr">
                      <a:solidFill>
                        <a:srgbClr val="DBDBDB"/>
                      </a:solidFill>
                      <a:prstDash val="solid"/>
                      <a:round/>
                      <a:headEnd type="none" w="med" len="med"/>
                      <a:tailEnd type="none" w="med" len="med"/>
                    </a:lnB>
                    <a:solidFill>
                      <a:srgbClr val="FFFFFF"/>
                    </a:solidFill>
                  </a:tcPr>
                </a:tc>
                <a:tc>
                  <a:txBody>
                    <a:bodyPr/>
                    <a:lstStyle/>
                    <a:p>
                      <a:pPr algn="l" fontAlgn="base"/>
                      <a:r>
                        <a:rPr lang="zh-CN" altLang="en-US" sz="1200">
                          <a:effectLst/>
                          <a:latin typeface="微软雅黑" panose="020B0503020204020204" pitchFamily="34" charset="-122"/>
                          <a:ea typeface="微软雅黑" panose="020B0503020204020204" pitchFamily="34" charset="-122"/>
                        </a:rPr>
                        <a:t>掌握使用</a:t>
                      </a:r>
                      <a:r>
                        <a:rPr lang="en-US" altLang="zh-CN" sz="1200">
                          <a:effectLst/>
                          <a:latin typeface="微软雅黑" panose="020B0503020204020204" pitchFamily="34" charset="-122"/>
                          <a:ea typeface="微软雅黑" panose="020B0503020204020204" pitchFamily="34" charset="-122"/>
                        </a:rPr>
                        <a:t>Node-API</a:t>
                      </a:r>
                      <a:r>
                        <a:rPr lang="zh-CN" altLang="en-US" sz="1200">
                          <a:effectLst/>
                          <a:latin typeface="微软雅黑" panose="020B0503020204020204" pitchFamily="34" charset="-122"/>
                          <a:ea typeface="微软雅黑" panose="020B0503020204020204" pitchFamily="34" charset="-122"/>
                        </a:rPr>
                        <a:t>实现跨语言开发，掌握使用</a:t>
                      </a:r>
                      <a:r>
                        <a:rPr lang="en-US" altLang="zh-CN" sz="1200">
                          <a:effectLst/>
                          <a:latin typeface="微软雅黑" panose="020B0503020204020204" pitchFamily="34" charset="-122"/>
                          <a:ea typeface="微软雅黑" panose="020B0503020204020204" pitchFamily="34" charset="-122"/>
                        </a:rPr>
                        <a:t>Node-API</a:t>
                      </a:r>
                      <a:r>
                        <a:rPr lang="zh-CN" altLang="en-US" sz="1200">
                          <a:effectLst/>
                          <a:latin typeface="微软雅黑" panose="020B0503020204020204" pitchFamily="34" charset="-122"/>
                          <a:ea typeface="微软雅黑" panose="020B0503020204020204" pitchFamily="34" charset="-122"/>
                        </a:rPr>
                        <a:t>进行异步任务、线程安全等典型场景开发，能够在项目上实现</a:t>
                      </a:r>
                      <a:r>
                        <a:rPr lang="en-US" altLang="zh-CN" sz="1200">
                          <a:effectLst/>
                          <a:latin typeface="微软雅黑" panose="020B0503020204020204" pitchFamily="34" charset="-122"/>
                          <a:ea typeface="微软雅黑" panose="020B0503020204020204" pitchFamily="34" charset="-122"/>
                        </a:rPr>
                        <a:t>ArkTS</a:t>
                      </a:r>
                      <a:r>
                        <a:rPr lang="zh-CN" altLang="en-US" sz="1200">
                          <a:effectLst/>
                          <a:latin typeface="微软雅黑" panose="020B0503020204020204" pitchFamily="34" charset="-122"/>
                          <a:ea typeface="微软雅黑" panose="020B0503020204020204" pitchFamily="34" charset="-122"/>
                        </a:rPr>
                        <a:t>应用侧与</a:t>
                      </a:r>
                      <a:r>
                        <a:rPr lang="en-US" altLang="zh-CN" sz="1200">
                          <a:effectLst/>
                          <a:latin typeface="微软雅黑" panose="020B0503020204020204" pitchFamily="34" charset="-122"/>
                          <a:ea typeface="微软雅黑" panose="020B0503020204020204" pitchFamily="34" charset="-122"/>
                        </a:rPr>
                        <a:t>Native</a:t>
                      </a:r>
                      <a:r>
                        <a:rPr lang="zh-CN" altLang="en-US" sz="1200">
                          <a:effectLst/>
                          <a:latin typeface="微软雅黑" panose="020B0503020204020204" pitchFamily="34" charset="-122"/>
                          <a:ea typeface="微软雅黑" panose="020B0503020204020204" pitchFamily="34" charset="-122"/>
                        </a:rPr>
                        <a:t>侧交互与通信，以提升应用开发的效率和系统性能。</a:t>
                      </a:r>
                    </a:p>
                  </a:txBody>
                  <a:tcPr marL="31731" marR="31731" marT="26442" marB="26442">
                    <a:lnL w="6350" cap="flat" cmpd="sng" algn="ctr">
                      <a:solidFill>
                        <a:srgbClr val="DBDBDB"/>
                      </a:solidFill>
                      <a:prstDash val="solid"/>
                      <a:round/>
                      <a:headEnd type="none" w="med" len="med"/>
                      <a:tailEnd type="none" w="med" len="med"/>
                    </a:lnL>
                    <a:lnR w="6350" cap="flat" cmpd="sng" algn="ctr">
                      <a:solidFill>
                        <a:srgbClr val="DBDBDB"/>
                      </a:solidFill>
                      <a:prstDash val="solid"/>
                      <a:round/>
                      <a:headEnd type="none" w="med" len="med"/>
                      <a:tailEnd type="none" w="med" len="med"/>
                    </a:lnR>
                    <a:lnT w="6350" cap="flat" cmpd="sng" algn="ctr">
                      <a:solidFill>
                        <a:srgbClr val="DBDBDB"/>
                      </a:solidFill>
                      <a:prstDash val="solid"/>
                      <a:round/>
                      <a:headEnd type="none" w="med" len="med"/>
                      <a:tailEnd type="none" w="med" len="med"/>
                    </a:lnT>
                    <a:lnB w="6350" cap="flat" cmpd="sng" algn="ctr">
                      <a:solidFill>
                        <a:srgbClr val="DBDBDB"/>
                      </a:solidFill>
                      <a:prstDash val="solid"/>
                      <a:round/>
                      <a:headEnd type="none" w="med" len="med"/>
                      <a:tailEnd type="none" w="med" len="med"/>
                    </a:lnB>
                    <a:solidFill>
                      <a:srgbClr val="FFFFFF"/>
                    </a:solidFill>
                  </a:tcPr>
                </a:tc>
                <a:extLst>
                  <a:ext uri="{0D108BD9-81ED-4DB2-BD59-A6C34878D82A}">
                    <a16:rowId xmlns:a16="http://schemas.microsoft.com/office/drawing/2014/main" val="2942790529"/>
                  </a:ext>
                </a:extLst>
              </a:tr>
              <a:tr h="393581">
                <a:tc>
                  <a:txBody>
                    <a:bodyPr/>
                    <a:lstStyle/>
                    <a:p>
                      <a:pPr algn="l" fontAlgn="base"/>
                      <a:r>
                        <a:rPr lang="en-US" sz="1200" u="none" strike="noStrike">
                          <a:solidFill>
                            <a:srgbClr val="328DFF"/>
                          </a:solidFill>
                          <a:effectLst/>
                          <a:latin typeface="微软雅黑" panose="020B0503020204020204" pitchFamily="34" charset="-122"/>
                          <a:ea typeface="微软雅黑" panose="020B0503020204020204" pitchFamily="34" charset="-122"/>
                          <a:hlinkClick r:id="rId9"/>
                        </a:rPr>
                        <a:t>&lt;HarmonyOS</a:t>
                      </a:r>
                      <a:r>
                        <a:rPr lang="zh-CN" altLang="en-US" sz="1200" u="none" strike="noStrike">
                          <a:solidFill>
                            <a:srgbClr val="328DFF"/>
                          </a:solidFill>
                          <a:effectLst/>
                          <a:latin typeface="微软雅黑" panose="020B0503020204020204" pitchFamily="34" charset="-122"/>
                          <a:ea typeface="微软雅黑" panose="020B0503020204020204" pitchFamily="34" charset="-122"/>
                          <a:hlinkClick r:id="rId9"/>
                        </a:rPr>
                        <a:t>第一课</a:t>
                      </a:r>
                      <a:r>
                        <a:rPr lang="en-US" altLang="zh-CN" sz="1200" u="none" strike="noStrike">
                          <a:solidFill>
                            <a:srgbClr val="328DFF"/>
                          </a:solidFill>
                          <a:effectLst/>
                          <a:latin typeface="微软雅黑" panose="020B0503020204020204" pitchFamily="34" charset="-122"/>
                          <a:ea typeface="微软雅黑" panose="020B0503020204020204" pitchFamily="34" charset="-122"/>
                          <a:hlinkClick r:id="rId9"/>
                        </a:rPr>
                        <a:t>&gt;</a:t>
                      </a:r>
                      <a:r>
                        <a:rPr lang="zh-CN" altLang="en-US" sz="1200" u="none" strike="noStrike">
                          <a:solidFill>
                            <a:srgbClr val="328DFF"/>
                          </a:solidFill>
                          <a:effectLst/>
                          <a:latin typeface="微软雅黑" panose="020B0503020204020204" pitchFamily="34" charset="-122"/>
                          <a:ea typeface="微软雅黑" panose="020B0503020204020204" pitchFamily="34" charset="-122"/>
                          <a:hlinkClick r:id="rId9"/>
                        </a:rPr>
                        <a:t>三方库的基本使用</a:t>
                      </a:r>
                      <a:endParaRPr lang="zh-CN" altLang="en-US" sz="1200">
                        <a:effectLst/>
                        <a:latin typeface="微软雅黑" panose="020B0503020204020204" pitchFamily="34" charset="-122"/>
                        <a:ea typeface="微软雅黑" panose="020B0503020204020204" pitchFamily="34" charset="-122"/>
                      </a:endParaRPr>
                    </a:p>
                  </a:txBody>
                  <a:tcPr marL="31731" marR="31731" marT="26442" marB="26442">
                    <a:lnL>
                      <a:noFill/>
                    </a:lnL>
                    <a:lnR w="6350" cap="flat" cmpd="sng" algn="ctr">
                      <a:solidFill>
                        <a:srgbClr val="DBDBDB"/>
                      </a:solidFill>
                      <a:prstDash val="solid"/>
                      <a:round/>
                      <a:headEnd type="none" w="med" len="med"/>
                      <a:tailEnd type="none" w="med" len="med"/>
                    </a:lnR>
                    <a:lnT w="6350" cap="flat" cmpd="sng" algn="ctr">
                      <a:solidFill>
                        <a:srgbClr val="DBDBDB"/>
                      </a:solidFill>
                      <a:prstDash val="solid"/>
                      <a:round/>
                      <a:headEnd type="none" w="med" len="med"/>
                      <a:tailEnd type="none" w="med" len="med"/>
                    </a:lnT>
                    <a:lnB w="6350" cap="flat" cmpd="sng" algn="ctr">
                      <a:solidFill>
                        <a:srgbClr val="DBDBDB"/>
                      </a:solidFill>
                      <a:prstDash val="solid"/>
                      <a:round/>
                      <a:headEnd type="none" w="med" len="med"/>
                      <a:tailEnd type="none" w="med" len="med"/>
                    </a:lnB>
                    <a:solidFill>
                      <a:srgbClr val="FFFFFF"/>
                    </a:solidFill>
                  </a:tcPr>
                </a:tc>
                <a:tc>
                  <a:txBody>
                    <a:bodyPr/>
                    <a:lstStyle/>
                    <a:p>
                      <a:pPr algn="l" fontAlgn="base"/>
                      <a:r>
                        <a:rPr lang="zh-CN" altLang="en-US" sz="1200" dirty="0">
                          <a:effectLst/>
                          <a:latin typeface="微软雅黑" panose="020B0503020204020204" pitchFamily="34" charset="-122"/>
                          <a:ea typeface="微软雅黑" panose="020B0503020204020204" pitchFamily="34" charset="-122"/>
                        </a:rPr>
                        <a:t>包含</a:t>
                      </a:r>
                      <a:r>
                        <a:rPr lang="en-US" altLang="zh-CN" sz="1200" dirty="0">
                          <a:effectLst/>
                          <a:latin typeface="微软雅黑" panose="020B0503020204020204" pitchFamily="34" charset="-122"/>
                          <a:ea typeface="微软雅黑" panose="020B0503020204020204" pitchFamily="34" charset="-122"/>
                        </a:rPr>
                        <a:t>UI</a:t>
                      </a:r>
                      <a:r>
                        <a:rPr lang="zh-CN" altLang="en-US" sz="1200" dirty="0">
                          <a:effectLst/>
                          <a:latin typeface="微软雅黑" panose="020B0503020204020204" pitchFamily="34" charset="-122"/>
                          <a:ea typeface="微软雅黑" panose="020B0503020204020204" pitchFamily="34" charset="-122"/>
                        </a:rPr>
                        <a:t>、动画、图片、多媒体、文件数据、网络、安全、工具等类型的三方库，帮助快速开发应用。</a:t>
                      </a:r>
                    </a:p>
                  </a:txBody>
                  <a:tcPr marL="31731" marR="31731" marT="26442" marB="26442">
                    <a:lnL w="6350" cap="flat" cmpd="sng" algn="ctr">
                      <a:solidFill>
                        <a:srgbClr val="DBDBDB"/>
                      </a:solidFill>
                      <a:prstDash val="solid"/>
                      <a:round/>
                      <a:headEnd type="none" w="med" len="med"/>
                      <a:tailEnd type="none" w="med" len="med"/>
                    </a:lnL>
                    <a:lnR w="6350" cap="flat" cmpd="sng" algn="ctr">
                      <a:solidFill>
                        <a:srgbClr val="DBDBDB"/>
                      </a:solidFill>
                      <a:prstDash val="solid"/>
                      <a:round/>
                      <a:headEnd type="none" w="med" len="med"/>
                      <a:tailEnd type="none" w="med" len="med"/>
                    </a:lnR>
                    <a:lnT w="6350" cap="flat" cmpd="sng" algn="ctr">
                      <a:solidFill>
                        <a:srgbClr val="DBDBDB"/>
                      </a:solidFill>
                      <a:prstDash val="solid"/>
                      <a:round/>
                      <a:headEnd type="none" w="med" len="med"/>
                      <a:tailEnd type="none" w="med" len="med"/>
                    </a:lnT>
                    <a:lnB w="6350" cap="flat" cmpd="sng" algn="ctr">
                      <a:solidFill>
                        <a:srgbClr val="DBDBDB"/>
                      </a:solidFill>
                      <a:prstDash val="solid"/>
                      <a:round/>
                      <a:headEnd type="none" w="med" len="med"/>
                      <a:tailEnd type="none" w="med" len="med"/>
                    </a:lnB>
                    <a:solidFill>
                      <a:srgbClr val="FFFFFF"/>
                    </a:solidFill>
                  </a:tcPr>
                </a:tc>
                <a:extLst>
                  <a:ext uri="{0D108BD9-81ED-4DB2-BD59-A6C34878D82A}">
                    <a16:rowId xmlns:a16="http://schemas.microsoft.com/office/drawing/2014/main" val="4099435365"/>
                  </a:ext>
                </a:extLst>
              </a:tr>
              <a:tr h="393581">
                <a:tc>
                  <a:txBody>
                    <a:bodyPr/>
                    <a:lstStyle/>
                    <a:p>
                      <a:pPr algn="l" fontAlgn="base"/>
                      <a:r>
                        <a:rPr lang="en-US" sz="1200" u="none" strike="noStrike">
                          <a:solidFill>
                            <a:srgbClr val="328DFF"/>
                          </a:solidFill>
                          <a:effectLst/>
                          <a:latin typeface="微软雅黑" panose="020B0503020204020204" pitchFamily="34" charset="-122"/>
                          <a:ea typeface="微软雅黑" panose="020B0503020204020204" pitchFamily="34" charset="-122"/>
                          <a:hlinkClick r:id="rId10"/>
                        </a:rPr>
                        <a:t>&lt;HarmonyOS</a:t>
                      </a:r>
                      <a:r>
                        <a:rPr lang="zh-CN" altLang="en-US" sz="1200" u="none" strike="noStrike">
                          <a:solidFill>
                            <a:srgbClr val="328DFF"/>
                          </a:solidFill>
                          <a:effectLst/>
                          <a:latin typeface="微软雅黑" panose="020B0503020204020204" pitchFamily="34" charset="-122"/>
                          <a:ea typeface="微软雅黑" panose="020B0503020204020204" pitchFamily="34" charset="-122"/>
                          <a:hlinkClick r:id="rId10"/>
                        </a:rPr>
                        <a:t>第一课</a:t>
                      </a:r>
                      <a:r>
                        <a:rPr lang="en-US" altLang="zh-CN" sz="1200" u="none" strike="noStrike">
                          <a:solidFill>
                            <a:srgbClr val="328DFF"/>
                          </a:solidFill>
                          <a:effectLst/>
                          <a:latin typeface="微软雅黑" panose="020B0503020204020204" pitchFamily="34" charset="-122"/>
                          <a:ea typeface="微软雅黑" panose="020B0503020204020204" pitchFamily="34" charset="-122"/>
                          <a:hlinkClick r:id="rId10"/>
                        </a:rPr>
                        <a:t>&gt;</a:t>
                      </a:r>
                      <a:r>
                        <a:rPr lang="en-US" sz="1200" u="none" strike="noStrike">
                          <a:solidFill>
                            <a:srgbClr val="328DFF"/>
                          </a:solidFill>
                          <a:effectLst/>
                          <a:latin typeface="微软雅黑" panose="020B0503020204020204" pitchFamily="34" charset="-122"/>
                          <a:ea typeface="微软雅黑" panose="020B0503020204020204" pitchFamily="34" charset="-122"/>
                          <a:hlinkClick r:id="rId10"/>
                        </a:rPr>
                        <a:t>HarmonyOS SDK</a:t>
                      </a:r>
                      <a:r>
                        <a:rPr lang="zh-CN" altLang="en-US" sz="1200" u="none" strike="noStrike">
                          <a:solidFill>
                            <a:srgbClr val="328DFF"/>
                          </a:solidFill>
                          <a:effectLst/>
                          <a:latin typeface="微软雅黑" panose="020B0503020204020204" pitchFamily="34" charset="-122"/>
                          <a:ea typeface="微软雅黑" panose="020B0503020204020204" pitchFamily="34" charset="-122"/>
                          <a:hlinkClick r:id="rId10"/>
                        </a:rPr>
                        <a:t>开放能力简介</a:t>
                      </a:r>
                      <a:endParaRPr lang="zh-CN" altLang="en-US" sz="1200">
                        <a:effectLst/>
                        <a:latin typeface="微软雅黑" panose="020B0503020204020204" pitchFamily="34" charset="-122"/>
                        <a:ea typeface="微软雅黑" panose="020B0503020204020204" pitchFamily="34" charset="-122"/>
                      </a:endParaRPr>
                    </a:p>
                  </a:txBody>
                  <a:tcPr marL="31731" marR="31731" marT="26442" marB="26442">
                    <a:lnL>
                      <a:noFill/>
                    </a:lnL>
                    <a:lnR w="6350" cap="flat" cmpd="sng" algn="ctr">
                      <a:solidFill>
                        <a:srgbClr val="DBDBDB"/>
                      </a:solidFill>
                      <a:prstDash val="solid"/>
                      <a:round/>
                      <a:headEnd type="none" w="med" len="med"/>
                      <a:tailEnd type="none" w="med" len="med"/>
                    </a:lnR>
                    <a:lnT w="6350" cap="flat" cmpd="sng" algn="ctr">
                      <a:solidFill>
                        <a:srgbClr val="DBDBDB"/>
                      </a:solidFill>
                      <a:prstDash val="solid"/>
                      <a:round/>
                      <a:headEnd type="none" w="med" len="med"/>
                      <a:tailEnd type="none" w="med" len="med"/>
                    </a:lnT>
                    <a:lnB w="6350" cap="flat" cmpd="sng" algn="ctr">
                      <a:solidFill>
                        <a:srgbClr val="DBDBDB"/>
                      </a:solidFill>
                      <a:prstDash val="solid"/>
                      <a:round/>
                      <a:headEnd type="none" w="med" len="med"/>
                      <a:tailEnd type="none" w="med" len="med"/>
                    </a:lnB>
                    <a:solidFill>
                      <a:srgbClr val="FFFFFF"/>
                    </a:solidFill>
                  </a:tcPr>
                </a:tc>
                <a:tc>
                  <a:txBody>
                    <a:bodyPr/>
                    <a:lstStyle/>
                    <a:p>
                      <a:pPr algn="l" fontAlgn="base"/>
                      <a:r>
                        <a:rPr lang="zh-CN" altLang="en-US" sz="1200">
                          <a:effectLst/>
                          <a:latin typeface="微软雅黑" panose="020B0503020204020204" pitchFamily="34" charset="-122"/>
                          <a:ea typeface="微软雅黑" panose="020B0503020204020204" pitchFamily="34" charset="-122"/>
                        </a:rPr>
                        <a:t>通过本课程的学习，快速了解</a:t>
                      </a:r>
                      <a:r>
                        <a:rPr lang="en-US" altLang="zh-CN" sz="1200">
                          <a:effectLst/>
                          <a:latin typeface="微软雅黑" panose="020B0503020204020204" pitchFamily="34" charset="-122"/>
                          <a:ea typeface="微软雅黑" panose="020B0503020204020204" pitchFamily="34" charset="-122"/>
                        </a:rPr>
                        <a:t>HarmonyOS SDK</a:t>
                      </a:r>
                      <a:r>
                        <a:rPr lang="zh-CN" altLang="en-US" sz="1200">
                          <a:effectLst/>
                          <a:latin typeface="微软雅黑" panose="020B0503020204020204" pitchFamily="34" charset="-122"/>
                          <a:ea typeface="微软雅黑" panose="020B0503020204020204" pitchFamily="34" charset="-122"/>
                        </a:rPr>
                        <a:t>开放能力的使用场景、业务特性以及领域类型。</a:t>
                      </a:r>
                    </a:p>
                  </a:txBody>
                  <a:tcPr marL="31731" marR="31731" marT="26442" marB="26442">
                    <a:lnL w="6350" cap="flat" cmpd="sng" algn="ctr">
                      <a:solidFill>
                        <a:srgbClr val="DBDBDB"/>
                      </a:solidFill>
                      <a:prstDash val="solid"/>
                      <a:round/>
                      <a:headEnd type="none" w="med" len="med"/>
                      <a:tailEnd type="none" w="med" len="med"/>
                    </a:lnL>
                    <a:lnR w="6350" cap="flat" cmpd="sng" algn="ctr">
                      <a:solidFill>
                        <a:srgbClr val="DBDBDB"/>
                      </a:solidFill>
                      <a:prstDash val="solid"/>
                      <a:round/>
                      <a:headEnd type="none" w="med" len="med"/>
                      <a:tailEnd type="none" w="med" len="med"/>
                    </a:lnR>
                    <a:lnT w="6350" cap="flat" cmpd="sng" algn="ctr">
                      <a:solidFill>
                        <a:srgbClr val="DBDBDB"/>
                      </a:solidFill>
                      <a:prstDash val="solid"/>
                      <a:round/>
                      <a:headEnd type="none" w="med" len="med"/>
                      <a:tailEnd type="none" w="med" len="med"/>
                    </a:lnT>
                    <a:lnB w="6350" cap="flat" cmpd="sng" algn="ctr">
                      <a:solidFill>
                        <a:srgbClr val="DBDBDB"/>
                      </a:solidFill>
                      <a:prstDash val="solid"/>
                      <a:round/>
                      <a:headEnd type="none" w="med" len="med"/>
                      <a:tailEnd type="none" w="med" len="med"/>
                    </a:lnB>
                    <a:solidFill>
                      <a:srgbClr val="FFFFFF"/>
                    </a:solidFill>
                  </a:tcPr>
                </a:tc>
                <a:extLst>
                  <a:ext uri="{0D108BD9-81ED-4DB2-BD59-A6C34878D82A}">
                    <a16:rowId xmlns:a16="http://schemas.microsoft.com/office/drawing/2014/main" val="2139063605"/>
                  </a:ext>
                </a:extLst>
              </a:tr>
              <a:tr h="393581">
                <a:tc>
                  <a:txBody>
                    <a:bodyPr/>
                    <a:lstStyle/>
                    <a:p>
                      <a:pPr algn="l" fontAlgn="base"/>
                      <a:r>
                        <a:rPr lang="en-US" altLang="zh-CN" sz="1200" u="none" strike="noStrike">
                          <a:solidFill>
                            <a:srgbClr val="328DFF"/>
                          </a:solidFill>
                          <a:effectLst/>
                          <a:latin typeface="微软雅黑" panose="020B0503020204020204" pitchFamily="34" charset="-122"/>
                          <a:ea typeface="微软雅黑" panose="020B0503020204020204" pitchFamily="34" charset="-122"/>
                          <a:hlinkClick r:id="rId11"/>
                        </a:rPr>
                        <a:t>&lt;HarmonyOS</a:t>
                      </a:r>
                      <a:r>
                        <a:rPr lang="zh-CN" altLang="en-US" sz="1200" u="none" strike="noStrike">
                          <a:solidFill>
                            <a:srgbClr val="328DFF"/>
                          </a:solidFill>
                          <a:effectLst/>
                          <a:latin typeface="微软雅黑" panose="020B0503020204020204" pitchFamily="34" charset="-122"/>
                          <a:ea typeface="微软雅黑" panose="020B0503020204020204" pitchFamily="34" charset="-122"/>
                          <a:hlinkClick r:id="rId11"/>
                        </a:rPr>
                        <a:t>第一课</a:t>
                      </a:r>
                      <a:r>
                        <a:rPr lang="en-US" altLang="zh-CN" sz="1200" u="none" strike="noStrike">
                          <a:solidFill>
                            <a:srgbClr val="328DFF"/>
                          </a:solidFill>
                          <a:effectLst/>
                          <a:latin typeface="微软雅黑" panose="020B0503020204020204" pitchFamily="34" charset="-122"/>
                          <a:ea typeface="微软雅黑" panose="020B0503020204020204" pitchFamily="34" charset="-122"/>
                          <a:hlinkClick r:id="rId11"/>
                        </a:rPr>
                        <a:t>&gt;</a:t>
                      </a:r>
                      <a:r>
                        <a:rPr lang="zh-CN" altLang="en-US" sz="1200" u="none" strike="noStrike">
                          <a:solidFill>
                            <a:srgbClr val="328DFF"/>
                          </a:solidFill>
                          <a:effectLst/>
                          <a:latin typeface="微软雅黑" panose="020B0503020204020204" pitchFamily="34" charset="-122"/>
                          <a:ea typeface="微软雅黑" panose="020B0503020204020204" pitchFamily="34" charset="-122"/>
                          <a:hlinkClick r:id="rId11"/>
                        </a:rPr>
                        <a:t>质量建议与测试指南</a:t>
                      </a:r>
                      <a:endParaRPr lang="zh-CN" altLang="en-US" sz="1200">
                        <a:effectLst/>
                        <a:latin typeface="微软雅黑" panose="020B0503020204020204" pitchFamily="34" charset="-122"/>
                        <a:ea typeface="微软雅黑" panose="020B0503020204020204" pitchFamily="34" charset="-122"/>
                      </a:endParaRPr>
                    </a:p>
                  </a:txBody>
                  <a:tcPr marL="31731" marR="31731" marT="26442" marB="26442">
                    <a:lnL>
                      <a:noFill/>
                    </a:lnL>
                    <a:lnR w="6350" cap="flat" cmpd="sng" algn="ctr">
                      <a:solidFill>
                        <a:srgbClr val="DBDBDB"/>
                      </a:solidFill>
                      <a:prstDash val="solid"/>
                      <a:round/>
                      <a:headEnd type="none" w="med" len="med"/>
                      <a:tailEnd type="none" w="med" len="med"/>
                    </a:lnR>
                    <a:lnT w="6350" cap="flat" cmpd="sng" algn="ctr">
                      <a:solidFill>
                        <a:srgbClr val="DBDBDB"/>
                      </a:solidFill>
                      <a:prstDash val="solid"/>
                      <a:round/>
                      <a:headEnd type="none" w="med" len="med"/>
                      <a:tailEnd type="none" w="med" len="med"/>
                    </a:lnT>
                    <a:lnB w="6350" cap="flat" cmpd="sng" algn="ctr">
                      <a:solidFill>
                        <a:srgbClr val="DBDBDB"/>
                      </a:solidFill>
                      <a:prstDash val="solid"/>
                      <a:round/>
                      <a:headEnd type="none" w="med" len="med"/>
                      <a:tailEnd type="none" w="med" len="med"/>
                    </a:lnB>
                    <a:solidFill>
                      <a:srgbClr val="FFFFFF"/>
                    </a:solidFill>
                  </a:tcPr>
                </a:tc>
                <a:tc>
                  <a:txBody>
                    <a:bodyPr/>
                    <a:lstStyle/>
                    <a:p>
                      <a:pPr algn="l" fontAlgn="base"/>
                      <a:r>
                        <a:rPr lang="zh-CN" altLang="en-US" sz="1200">
                          <a:effectLst/>
                          <a:latin typeface="微软雅黑" panose="020B0503020204020204" pitchFamily="34" charset="-122"/>
                          <a:ea typeface="微软雅黑" panose="020B0503020204020204" pitchFamily="34" charset="-122"/>
                        </a:rPr>
                        <a:t>介绍应用质量要求，提出应用质量建议，介绍应用测试指南及常用的应用测试方法和工具实例。</a:t>
                      </a:r>
                    </a:p>
                  </a:txBody>
                  <a:tcPr marL="31731" marR="31731" marT="26442" marB="26442">
                    <a:lnL w="6350" cap="flat" cmpd="sng" algn="ctr">
                      <a:solidFill>
                        <a:srgbClr val="DBDBDB"/>
                      </a:solidFill>
                      <a:prstDash val="solid"/>
                      <a:round/>
                      <a:headEnd type="none" w="med" len="med"/>
                      <a:tailEnd type="none" w="med" len="med"/>
                    </a:lnL>
                    <a:lnR w="6350" cap="flat" cmpd="sng" algn="ctr">
                      <a:solidFill>
                        <a:srgbClr val="DBDBDB"/>
                      </a:solidFill>
                      <a:prstDash val="solid"/>
                      <a:round/>
                      <a:headEnd type="none" w="med" len="med"/>
                      <a:tailEnd type="none" w="med" len="med"/>
                    </a:lnR>
                    <a:lnT w="6350" cap="flat" cmpd="sng" algn="ctr">
                      <a:solidFill>
                        <a:srgbClr val="DBDBDB"/>
                      </a:solidFill>
                      <a:prstDash val="solid"/>
                      <a:round/>
                      <a:headEnd type="none" w="med" len="med"/>
                      <a:tailEnd type="none" w="med" len="med"/>
                    </a:lnT>
                    <a:lnB w="6350" cap="flat" cmpd="sng" algn="ctr">
                      <a:solidFill>
                        <a:srgbClr val="DBDBDB"/>
                      </a:solidFill>
                      <a:prstDash val="solid"/>
                      <a:round/>
                      <a:headEnd type="none" w="med" len="med"/>
                      <a:tailEnd type="none" w="med" len="med"/>
                    </a:lnB>
                    <a:solidFill>
                      <a:srgbClr val="FFFFFF"/>
                    </a:solidFill>
                  </a:tcPr>
                </a:tc>
                <a:extLst>
                  <a:ext uri="{0D108BD9-81ED-4DB2-BD59-A6C34878D82A}">
                    <a16:rowId xmlns:a16="http://schemas.microsoft.com/office/drawing/2014/main" val="3304768488"/>
                  </a:ext>
                </a:extLst>
              </a:tr>
              <a:tr h="393581">
                <a:tc>
                  <a:txBody>
                    <a:bodyPr/>
                    <a:lstStyle/>
                    <a:p>
                      <a:pPr algn="l" fontAlgn="base"/>
                      <a:r>
                        <a:rPr lang="en-US" sz="1200" u="none" strike="noStrike">
                          <a:solidFill>
                            <a:srgbClr val="328DFF"/>
                          </a:solidFill>
                          <a:effectLst/>
                          <a:latin typeface="微软雅黑" panose="020B0503020204020204" pitchFamily="34" charset="-122"/>
                          <a:ea typeface="微软雅黑" panose="020B0503020204020204" pitchFamily="34" charset="-122"/>
                          <a:hlinkClick r:id="rId12"/>
                        </a:rPr>
                        <a:t>&lt;HarmonyOS</a:t>
                      </a:r>
                      <a:r>
                        <a:rPr lang="zh-CN" altLang="en-US" sz="1200" u="none" strike="noStrike">
                          <a:solidFill>
                            <a:srgbClr val="328DFF"/>
                          </a:solidFill>
                          <a:effectLst/>
                          <a:latin typeface="微软雅黑" panose="020B0503020204020204" pitchFamily="34" charset="-122"/>
                          <a:ea typeface="微软雅黑" panose="020B0503020204020204" pitchFamily="34" charset="-122"/>
                          <a:hlinkClick r:id="rId12"/>
                        </a:rPr>
                        <a:t>第一课</a:t>
                      </a:r>
                      <a:r>
                        <a:rPr lang="en-US" altLang="zh-CN" sz="1200" u="none" strike="noStrike">
                          <a:solidFill>
                            <a:srgbClr val="328DFF"/>
                          </a:solidFill>
                          <a:effectLst/>
                          <a:latin typeface="微软雅黑" panose="020B0503020204020204" pitchFamily="34" charset="-122"/>
                          <a:ea typeface="微软雅黑" panose="020B0503020204020204" pitchFamily="34" charset="-122"/>
                          <a:hlinkClick r:id="rId12"/>
                        </a:rPr>
                        <a:t>&gt;</a:t>
                      </a:r>
                      <a:r>
                        <a:rPr lang="zh-CN" altLang="en-US" sz="1200" u="none" strike="noStrike">
                          <a:solidFill>
                            <a:srgbClr val="328DFF"/>
                          </a:solidFill>
                          <a:effectLst/>
                          <a:latin typeface="微软雅黑" panose="020B0503020204020204" pitchFamily="34" charset="-122"/>
                          <a:ea typeface="微软雅黑" panose="020B0503020204020204" pitchFamily="34" charset="-122"/>
                          <a:hlinkClick r:id="rId12"/>
                        </a:rPr>
                        <a:t>应用</a:t>
                      </a:r>
                      <a:r>
                        <a:rPr lang="en-US" altLang="zh-CN" sz="1200" u="none" strike="noStrike">
                          <a:solidFill>
                            <a:srgbClr val="328DFF"/>
                          </a:solidFill>
                          <a:effectLst/>
                          <a:latin typeface="微软雅黑" panose="020B0503020204020204" pitchFamily="34" charset="-122"/>
                          <a:ea typeface="微软雅黑" panose="020B0503020204020204" pitchFamily="34" charset="-122"/>
                          <a:hlinkClick r:id="rId12"/>
                        </a:rPr>
                        <a:t>/</a:t>
                      </a:r>
                      <a:r>
                        <a:rPr lang="zh-CN" altLang="en-US" sz="1200" u="none" strike="noStrike">
                          <a:solidFill>
                            <a:srgbClr val="328DFF"/>
                          </a:solidFill>
                          <a:effectLst/>
                          <a:latin typeface="微软雅黑" panose="020B0503020204020204" pitchFamily="34" charset="-122"/>
                          <a:ea typeface="微软雅黑" panose="020B0503020204020204" pitchFamily="34" charset="-122"/>
                          <a:hlinkClick r:id="rId12"/>
                        </a:rPr>
                        <a:t>元服务上架</a:t>
                      </a:r>
                      <a:endParaRPr lang="zh-CN" altLang="en-US" sz="1200">
                        <a:effectLst/>
                        <a:latin typeface="微软雅黑" panose="020B0503020204020204" pitchFamily="34" charset="-122"/>
                        <a:ea typeface="微软雅黑" panose="020B0503020204020204" pitchFamily="34" charset="-122"/>
                      </a:endParaRPr>
                    </a:p>
                  </a:txBody>
                  <a:tcPr marL="31731" marR="31731" marT="26442" marB="26442">
                    <a:lnL>
                      <a:noFill/>
                    </a:lnL>
                    <a:lnR w="6350" cap="flat" cmpd="sng" algn="ctr">
                      <a:solidFill>
                        <a:srgbClr val="DBDBDB"/>
                      </a:solidFill>
                      <a:prstDash val="solid"/>
                      <a:round/>
                      <a:headEnd type="none" w="med" len="med"/>
                      <a:tailEnd type="none" w="med" len="med"/>
                    </a:lnR>
                    <a:lnT w="6350" cap="flat" cmpd="sng" algn="ctr">
                      <a:solidFill>
                        <a:srgbClr val="DBDBDB"/>
                      </a:solidFill>
                      <a:prstDash val="solid"/>
                      <a:round/>
                      <a:headEnd type="none" w="med" len="med"/>
                      <a:tailEnd type="none" w="med" len="med"/>
                    </a:lnT>
                    <a:lnB w="6350" cap="flat" cmpd="sng" algn="ctr">
                      <a:solidFill>
                        <a:srgbClr val="DBDBDB"/>
                      </a:solidFill>
                      <a:prstDash val="solid"/>
                      <a:round/>
                      <a:headEnd type="none" w="med" len="med"/>
                      <a:tailEnd type="none" w="med" len="med"/>
                    </a:lnB>
                    <a:solidFill>
                      <a:srgbClr val="FFFFFF"/>
                    </a:solidFill>
                  </a:tcPr>
                </a:tc>
                <a:tc>
                  <a:txBody>
                    <a:bodyPr/>
                    <a:lstStyle/>
                    <a:p>
                      <a:pPr algn="l" fontAlgn="base"/>
                      <a:r>
                        <a:rPr lang="zh-CN" altLang="en-US" sz="1200" dirty="0">
                          <a:effectLst/>
                          <a:latin typeface="微软雅黑" panose="020B0503020204020204" pitchFamily="34" charset="-122"/>
                          <a:ea typeface="微软雅黑" panose="020B0503020204020204" pitchFamily="34" charset="-122"/>
                        </a:rPr>
                        <a:t>学习如何将已开发完成的应用服务进行打包和上传，实现上架。</a:t>
                      </a:r>
                    </a:p>
                  </a:txBody>
                  <a:tcPr marL="31731" marR="31731" marT="26442" marB="26442">
                    <a:lnL w="6350" cap="flat" cmpd="sng" algn="ctr">
                      <a:solidFill>
                        <a:srgbClr val="DBDBDB"/>
                      </a:solidFill>
                      <a:prstDash val="solid"/>
                      <a:round/>
                      <a:headEnd type="none" w="med" len="med"/>
                      <a:tailEnd type="none" w="med" len="med"/>
                    </a:lnL>
                    <a:lnR w="6350" cap="flat" cmpd="sng" algn="ctr">
                      <a:solidFill>
                        <a:srgbClr val="DBDBDB"/>
                      </a:solidFill>
                      <a:prstDash val="solid"/>
                      <a:round/>
                      <a:headEnd type="none" w="med" len="med"/>
                      <a:tailEnd type="none" w="med" len="med"/>
                    </a:lnR>
                    <a:lnT w="6350" cap="flat" cmpd="sng" algn="ctr">
                      <a:solidFill>
                        <a:srgbClr val="DBDBDB"/>
                      </a:solidFill>
                      <a:prstDash val="solid"/>
                      <a:round/>
                      <a:headEnd type="none" w="med" len="med"/>
                      <a:tailEnd type="none" w="med" len="med"/>
                    </a:lnT>
                    <a:lnB w="6350" cap="flat" cmpd="sng" algn="ctr">
                      <a:solidFill>
                        <a:srgbClr val="DBDBDB"/>
                      </a:solidFill>
                      <a:prstDash val="solid"/>
                      <a:round/>
                      <a:headEnd type="none" w="med" len="med"/>
                      <a:tailEnd type="none" w="med" len="med"/>
                    </a:lnB>
                    <a:solidFill>
                      <a:srgbClr val="FFFFFF"/>
                    </a:solidFill>
                  </a:tcPr>
                </a:tc>
                <a:extLst>
                  <a:ext uri="{0D108BD9-81ED-4DB2-BD59-A6C34878D82A}">
                    <a16:rowId xmlns:a16="http://schemas.microsoft.com/office/drawing/2014/main" val="1095002318"/>
                  </a:ext>
                </a:extLst>
              </a:tr>
            </a:tbl>
          </a:graphicData>
        </a:graphic>
      </p:graphicFrame>
      <p:sp>
        <p:nvSpPr>
          <p:cNvPr id="6" name="副标题 1">
            <a:extLst>
              <a:ext uri="{FF2B5EF4-FFF2-40B4-BE49-F238E27FC236}">
                <a16:creationId xmlns:a16="http://schemas.microsoft.com/office/drawing/2014/main" id="{7DDEABE1-10A7-4013-B209-93FE1357A9A8}"/>
              </a:ext>
            </a:extLst>
          </p:cNvPr>
          <p:cNvSpPr txBox="1">
            <a:spLocks/>
          </p:cNvSpPr>
          <p:nvPr/>
        </p:nvSpPr>
        <p:spPr>
          <a:xfrm>
            <a:off x="606392" y="325654"/>
            <a:ext cx="11585608" cy="381964"/>
          </a:xfrm>
          <a:prstGeom prst="rect">
            <a:avLst/>
          </a:prstGeom>
        </p:spPr>
        <p:txBody>
          <a:bodyPr vert="horz" wrap="square" lIns="0" tIns="0" rIns="0" bIns="0" rtlCol="0" anchor="t">
            <a:spAutoFit/>
          </a:bodyPr>
          <a:lstStyle>
            <a:lvl1pPr marL="0" indent="0" algn="l" defTabSz="914400" rtl="0" eaLnBrk="1" latinLnBrk="0" hangingPunct="1">
              <a:lnSpc>
                <a:spcPts val="3428"/>
              </a:lnSpc>
              <a:spcBef>
                <a:spcPts val="0"/>
              </a:spcBef>
              <a:buFont typeface="Arial" panose="020B0604020202020204" pitchFamily="34" charset="0"/>
              <a:buNone/>
              <a:defRPr sz="3198" kern="1200" baseline="0">
                <a:solidFill>
                  <a:schemeClr val="tx1"/>
                </a:solidFill>
                <a:latin typeface="Microsoft YaHei" panose="020B0503020204020204" pitchFamily="34" charset="-122"/>
                <a:ea typeface="Microsoft YaHei" panose="020B0503020204020204" pitchFamily="34" charset="-122"/>
                <a:cs typeface="+mn-cs"/>
              </a:defRPr>
            </a:lvl1pPr>
            <a:lvl2pPr marL="593425" indent="0" algn="ctr" defTabSz="914400" rtl="0" eaLnBrk="1" latinLnBrk="0" hangingPunct="1">
              <a:lnSpc>
                <a:spcPct val="90000"/>
              </a:lnSpc>
              <a:spcBef>
                <a:spcPts val="500"/>
              </a:spcBef>
              <a:buFont typeface="Arial" panose="020B0604020202020204" pitchFamily="34" charset="0"/>
              <a:buNone/>
              <a:defRPr sz="2596" kern="1200">
                <a:solidFill>
                  <a:schemeClr val="tx1"/>
                </a:solidFill>
                <a:latin typeface="+mn-lt"/>
                <a:ea typeface="+mn-ea"/>
                <a:cs typeface="+mn-cs"/>
              </a:defRPr>
            </a:lvl2pPr>
            <a:lvl3pPr marL="1186848" indent="0" algn="ctr" defTabSz="914400" rtl="0" eaLnBrk="1" latinLnBrk="0" hangingPunct="1">
              <a:lnSpc>
                <a:spcPct val="90000"/>
              </a:lnSpc>
              <a:spcBef>
                <a:spcPts val="500"/>
              </a:spcBef>
              <a:buFont typeface="Arial" panose="020B0604020202020204" pitchFamily="34" charset="0"/>
              <a:buNone/>
              <a:defRPr sz="2336" kern="1200">
                <a:solidFill>
                  <a:schemeClr val="tx1"/>
                </a:solidFill>
                <a:latin typeface="+mn-lt"/>
                <a:ea typeface="+mn-ea"/>
                <a:cs typeface="+mn-cs"/>
              </a:defRPr>
            </a:lvl3pPr>
            <a:lvl4pPr marL="1780274" indent="0" algn="ctr" defTabSz="914400" rtl="0" eaLnBrk="1" latinLnBrk="0" hangingPunct="1">
              <a:lnSpc>
                <a:spcPct val="90000"/>
              </a:lnSpc>
              <a:spcBef>
                <a:spcPts val="500"/>
              </a:spcBef>
              <a:buFont typeface="Arial" panose="020B0604020202020204" pitchFamily="34" charset="0"/>
              <a:buNone/>
              <a:defRPr sz="2077" kern="1200">
                <a:solidFill>
                  <a:schemeClr val="tx1"/>
                </a:solidFill>
                <a:latin typeface="+mn-lt"/>
                <a:ea typeface="+mn-ea"/>
                <a:cs typeface="+mn-cs"/>
              </a:defRPr>
            </a:lvl4pPr>
            <a:lvl5pPr marL="2373698" indent="0" algn="ctr" defTabSz="914400" rtl="0" eaLnBrk="1" latinLnBrk="0" hangingPunct="1">
              <a:lnSpc>
                <a:spcPct val="90000"/>
              </a:lnSpc>
              <a:spcBef>
                <a:spcPts val="500"/>
              </a:spcBef>
              <a:buFont typeface="Arial" panose="020B0604020202020204" pitchFamily="34" charset="0"/>
              <a:buNone/>
              <a:defRPr sz="2077" kern="1200">
                <a:solidFill>
                  <a:schemeClr val="tx1"/>
                </a:solidFill>
                <a:latin typeface="+mn-lt"/>
                <a:ea typeface="+mn-ea"/>
                <a:cs typeface="+mn-cs"/>
              </a:defRPr>
            </a:lvl5pPr>
            <a:lvl6pPr marL="2967122" indent="0" algn="ctr" defTabSz="914400" rtl="0" eaLnBrk="1" latinLnBrk="0" hangingPunct="1">
              <a:lnSpc>
                <a:spcPct val="90000"/>
              </a:lnSpc>
              <a:spcBef>
                <a:spcPts val="500"/>
              </a:spcBef>
              <a:buFont typeface="Arial" panose="020B0604020202020204" pitchFamily="34" charset="0"/>
              <a:buNone/>
              <a:defRPr sz="2077" kern="1200">
                <a:solidFill>
                  <a:schemeClr val="tx1"/>
                </a:solidFill>
                <a:latin typeface="+mn-lt"/>
                <a:ea typeface="+mn-ea"/>
                <a:cs typeface="+mn-cs"/>
              </a:defRPr>
            </a:lvl6pPr>
            <a:lvl7pPr marL="3560546" indent="0" algn="ctr" defTabSz="914400" rtl="0" eaLnBrk="1" latinLnBrk="0" hangingPunct="1">
              <a:lnSpc>
                <a:spcPct val="90000"/>
              </a:lnSpc>
              <a:spcBef>
                <a:spcPts val="500"/>
              </a:spcBef>
              <a:buFont typeface="Arial" panose="020B0604020202020204" pitchFamily="34" charset="0"/>
              <a:buNone/>
              <a:defRPr sz="2077" kern="1200">
                <a:solidFill>
                  <a:schemeClr val="tx1"/>
                </a:solidFill>
                <a:latin typeface="+mn-lt"/>
                <a:ea typeface="+mn-ea"/>
                <a:cs typeface="+mn-cs"/>
              </a:defRPr>
            </a:lvl7pPr>
            <a:lvl8pPr marL="4153972" indent="0" algn="ctr" defTabSz="914400" rtl="0" eaLnBrk="1" latinLnBrk="0" hangingPunct="1">
              <a:lnSpc>
                <a:spcPct val="90000"/>
              </a:lnSpc>
              <a:spcBef>
                <a:spcPts val="500"/>
              </a:spcBef>
              <a:buFont typeface="Arial" panose="020B0604020202020204" pitchFamily="34" charset="0"/>
              <a:buNone/>
              <a:defRPr sz="2077" kern="1200">
                <a:solidFill>
                  <a:schemeClr val="tx1"/>
                </a:solidFill>
                <a:latin typeface="+mn-lt"/>
                <a:ea typeface="+mn-ea"/>
                <a:cs typeface="+mn-cs"/>
              </a:defRPr>
            </a:lvl8pPr>
            <a:lvl9pPr marL="4747395" indent="0" algn="ctr" defTabSz="914400" rtl="0" eaLnBrk="1" latinLnBrk="0" hangingPunct="1">
              <a:lnSpc>
                <a:spcPct val="90000"/>
              </a:lnSpc>
              <a:spcBef>
                <a:spcPts val="500"/>
              </a:spcBef>
              <a:buFont typeface="Arial" panose="020B0604020202020204" pitchFamily="34" charset="0"/>
              <a:buNone/>
              <a:defRPr sz="2077" kern="1200">
                <a:solidFill>
                  <a:schemeClr val="tx1"/>
                </a:solidFill>
                <a:latin typeface="+mn-lt"/>
                <a:ea typeface="+mn-ea"/>
                <a:cs typeface="+mn-cs"/>
              </a:defRPr>
            </a:lvl9pPr>
          </a:lstStyle>
          <a:p>
            <a:pPr lvl="0">
              <a:defRPr/>
            </a:pPr>
            <a:r>
              <a:rPr lang="en-US" altLang="zh-CN" sz="1800" b="1" dirty="0" err="1">
                <a:solidFill>
                  <a:srgbClr val="C00000"/>
                </a:solidFill>
                <a:latin typeface="微软雅黑" panose="020B0503020204020204" pitchFamily="34" charset="-122"/>
                <a:ea typeface="微软雅黑" panose="020B0503020204020204" pitchFamily="34" charset="-122"/>
              </a:rPr>
              <a:t>HarmonyOS</a:t>
            </a:r>
            <a:r>
              <a:rPr lang="zh-CN" altLang="en-US" sz="1800" b="1" dirty="0">
                <a:solidFill>
                  <a:srgbClr val="C00000"/>
                </a:solidFill>
                <a:latin typeface="微软雅黑" panose="020B0503020204020204" pitchFamily="34" charset="-122"/>
                <a:ea typeface="微软雅黑" panose="020B0503020204020204" pitchFamily="34" charset="-122"/>
              </a:rPr>
              <a:t>第一课目录（</a:t>
            </a:r>
            <a:r>
              <a:rPr lang="en-US" altLang="zh-CN" sz="1800" b="1" dirty="0">
                <a:solidFill>
                  <a:srgbClr val="C00000"/>
                </a:solidFill>
                <a:latin typeface="微软雅黑" panose="020B0503020204020204" pitchFamily="34" charset="-122"/>
                <a:ea typeface="微软雅黑" panose="020B0503020204020204" pitchFamily="34" charset="-122"/>
              </a:rPr>
              <a:t>2/3</a:t>
            </a:r>
            <a:r>
              <a:rPr lang="zh-CN" altLang="en-US" sz="1800" b="1" dirty="0">
                <a:solidFill>
                  <a:srgbClr val="C00000"/>
                </a:solidFill>
                <a:latin typeface="微软雅黑" panose="020B0503020204020204" pitchFamily="34" charset="-122"/>
                <a:ea typeface="微软雅黑" panose="020B0503020204020204" pitchFamily="34" charset="-122"/>
              </a:rPr>
              <a:t>）</a:t>
            </a:r>
            <a:endParaRPr lang="zh-CN" altLang="en-US" sz="1800" b="1" dirty="0">
              <a:solidFill>
                <a:srgbClr val="C00000"/>
              </a:solidFill>
              <a:latin typeface="微软雅黑" panose="020B0503020204020204" pitchFamily="34" charset="-122"/>
              <a:ea typeface="微软雅黑" panose="020B0503020204020204" pitchFamily="34" charset="-122"/>
              <a:sym typeface="+mn-lt"/>
            </a:endParaRPr>
          </a:p>
        </p:txBody>
      </p:sp>
    </p:spTree>
    <p:extLst>
      <p:ext uri="{BB962C8B-B14F-4D97-AF65-F5344CB8AC3E}">
        <p14:creationId xmlns:p14="http://schemas.microsoft.com/office/powerpoint/2010/main" val="26035163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8B535447-6999-4846-8DD9-6FA4B6704E2F}"/>
              </a:ext>
            </a:extLst>
          </p:cNvPr>
          <p:cNvGrpSpPr/>
          <p:nvPr/>
        </p:nvGrpSpPr>
        <p:grpSpPr>
          <a:xfrm>
            <a:off x="1834172" y="1995688"/>
            <a:ext cx="8297189" cy="2866623"/>
            <a:chOff x="1834172" y="1325190"/>
            <a:chExt cx="8297189" cy="2866623"/>
          </a:xfrm>
        </p:grpSpPr>
        <p:sp>
          <p:nvSpPr>
            <p:cNvPr id="4" name="文本框 3">
              <a:extLst>
                <a:ext uri="{FF2B5EF4-FFF2-40B4-BE49-F238E27FC236}">
                  <a16:creationId xmlns:a16="http://schemas.microsoft.com/office/drawing/2014/main" id="{B17DE798-17E7-4908-9CD7-DCD1C6C251D0}"/>
                </a:ext>
              </a:extLst>
            </p:cNvPr>
            <p:cNvSpPr txBox="1"/>
            <p:nvPr/>
          </p:nvSpPr>
          <p:spPr>
            <a:xfrm>
              <a:off x="1834172" y="2866116"/>
              <a:ext cx="164776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目 录</a:t>
              </a:r>
            </a:p>
          </p:txBody>
        </p:sp>
        <p:grpSp>
          <p:nvGrpSpPr>
            <p:cNvPr id="5" name="组合 4">
              <a:extLst>
                <a:ext uri="{FF2B5EF4-FFF2-40B4-BE49-F238E27FC236}">
                  <a16:creationId xmlns:a16="http://schemas.microsoft.com/office/drawing/2014/main" id="{F9812F59-85E1-4458-B03D-02D7DF920830}"/>
                </a:ext>
              </a:extLst>
            </p:cNvPr>
            <p:cNvGrpSpPr/>
            <p:nvPr/>
          </p:nvGrpSpPr>
          <p:grpSpPr>
            <a:xfrm>
              <a:off x="4294854" y="1325190"/>
              <a:ext cx="5836507" cy="2866623"/>
              <a:chOff x="2918114" y="1823804"/>
              <a:chExt cx="5836507" cy="2866623"/>
            </a:xfrm>
          </p:grpSpPr>
          <p:grpSp>
            <p:nvGrpSpPr>
              <p:cNvPr id="6" name="组合 5">
                <a:extLst>
                  <a:ext uri="{FF2B5EF4-FFF2-40B4-BE49-F238E27FC236}">
                    <a16:creationId xmlns:a16="http://schemas.microsoft.com/office/drawing/2014/main" id="{339952A0-50B6-41E9-8FAE-F1F6F557E3DC}"/>
                  </a:ext>
                </a:extLst>
              </p:cNvPr>
              <p:cNvGrpSpPr/>
              <p:nvPr/>
            </p:nvGrpSpPr>
            <p:grpSpPr>
              <a:xfrm>
                <a:off x="2918114" y="1823804"/>
                <a:ext cx="5836507" cy="861561"/>
                <a:chOff x="2918114" y="1823804"/>
                <a:chExt cx="6485371" cy="957344"/>
              </a:xfrm>
            </p:grpSpPr>
            <p:grpSp>
              <p:nvGrpSpPr>
                <p:cNvPr id="25" name="组合 24">
                  <a:extLst>
                    <a:ext uri="{FF2B5EF4-FFF2-40B4-BE49-F238E27FC236}">
                      <a16:creationId xmlns:a16="http://schemas.microsoft.com/office/drawing/2014/main" id="{E888AC89-424E-4CE0-840E-F864A5FF22C9}"/>
                    </a:ext>
                  </a:extLst>
                </p:cNvPr>
                <p:cNvGrpSpPr/>
                <p:nvPr/>
              </p:nvGrpSpPr>
              <p:grpSpPr>
                <a:xfrm>
                  <a:off x="2918114" y="1823804"/>
                  <a:ext cx="5179511" cy="957344"/>
                  <a:chOff x="1717964" y="1659642"/>
                  <a:chExt cx="7195776" cy="1330016"/>
                </a:xfrm>
              </p:grpSpPr>
              <p:sp>
                <p:nvSpPr>
                  <p:cNvPr id="27" name="矩形: 圆角 26">
                    <a:extLst>
                      <a:ext uri="{FF2B5EF4-FFF2-40B4-BE49-F238E27FC236}">
                        <a16:creationId xmlns:a16="http://schemas.microsoft.com/office/drawing/2014/main" id="{59F9729E-B589-4D74-9331-CA07D001AA96}"/>
                      </a:ext>
                    </a:extLst>
                  </p:cNvPr>
                  <p:cNvSpPr/>
                  <p:nvPr/>
                </p:nvSpPr>
                <p:spPr>
                  <a:xfrm>
                    <a:off x="1717964" y="1659642"/>
                    <a:ext cx="7195776" cy="1330016"/>
                  </a:xfrm>
                  <a:prstGeom prst="roundRect">
                    <a:avLst>
                      <a:gd name="adj" fmla="val 50000"/>
                    </a:avLst>
                  </a:prstGeom>
                  <a:solidFill>
                    <a:srgbClr val="FFFFFF"/>
                  </a:solidFill>
                  <a:ln w="12700">
                    <a:miter lim="400000"/>
                  </a:ln>
                  <a:effectLst>
                    <a:outerShdw blurRad="635000" dist="635000" dir="7800000" rotWithShape="0">
                      <a:srgbClr val="000000">
                        <a:alpha val="9911"/>
                      </a:srgbClr>
                    </a:outerShdw>
                  </a:effectLst>
                </p:spPr>
                <p:txBody>
                  <a:bodyPr lIns="25400" tIns="25400" rIns="25400" bIns="25400" anchor="ctr"/>
                  <a:lstStyle/>
                  <a:p>
                    <a:pPr marL="0" marR="0" lvl="0" indent="0" algn="ctr" defTabSz="228600" rtl="0" eaLnBrk="1" fontAlgn="auto" latinLnBrk="0" hangingPunct="1">
                      <a:lnSpc>
                        <a:spcPct val="100000"/>
                      </a:lnSpc>
                      <a:spcBef>
                        <a:spcPts val="0"/>
                      </a:spcBef>
                      <a:spcAft>
                        <a:spcPts val="0"/>
                      </a:spcAft>
                      <a:buClrTx/>
                      <a:buSzTx/>
                      <a:buFontTx/>
                      <a:buNone/>
                      <a:tabLst/>
                      <a:defRPr/>
                    </a:pPr>
                    <a:endParaRPr kumimoji="0" lang="zh-CN" altLang="en-US"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8" name="椭圆 27">
                    <a:extLst>
                      <a:ext uri="{FF2B5EF4-FFF2-40B4-BE49-F238E27FC236}">
                        <a16:creationId xmlns:a16="http://schemas.microsoft.com/office/drawing/2014/main" id="{4A60A115-3068-47D4-A455-F0E00FE4746A}"/>
                      </a:ext>
                    </a:extLst>
                  </p:cNvPr>
                  <p:cNvSpPr/>
                  <p:nvPr/>
                </p:nvSpPr>
                <p:spPr>
                  <a:xfrm>
                    <a:off x="1953051" y="1778422"/>
                    <a:ext cx="1043708" cy="1043710"/>
                  </a:xfrm>
                  <a:prstGeom prst="ellipse">
                    <a:avLst/>
                  </a:prstGeom>
                  <a:solidFill>
                    <a:srgbClr val="C00000"/>
                  </a:solidFill>
                  <a:ln>
                    <a:noFill/>
                  </a:ln>
                  <a:effectLst>
                    <a:outerShdw blurRad="241300" dist="127000" dir="5400000" sx="102000" sy="102000" algn="t" rotWithShape="0">
                      <a:srgbClr val="C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9" name="文本框 28">
                    <a:extLst>
                      <a:ext uri="{FF2B5EF4-FFF2-40B4-BE49-F238E27FC236}">
                        <a16:creationId xmlns:a16="http://schemas.microsoft.com/office/drawing/2014/main" id="{73DE8436-648A-4B86-AC30-1703B391032E}"/>
                      </a:ext>
                    </a:extLst>
                  </p:cNvPr>
                  <p:cNvSpPr txBox="1"/>
                  <p:nvPr/>
                </p:nvSpPr>
                <p:spPr>
                  <a:xfrm>
                    <a:off x="1913255" y="1683216"/>
                    <a:ext cx="1123300" cy="1022803"/>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01</a:t>
                    </a:r>
                    <a:endParaRPr kumimoji="0" lang="zh-CN" altLang="en-US"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sp>
              <p:nvSpPr>
                <p:cNvPr id="26" name="文本框 25">
                  <a:extLst>
                    <a:ext uri="{FF2B5EF4-FFF2-40B4-BE49-F238E27FC236}">
                      <a16:creationId xmlns:a16="http://schemas.microsoft.com/office/drawing/2014/main" id="{950FC723-1CB7-456C-82E4-F1BFED71A5B0}"/>
                    </a:ext>
                  </a:extLst>
                </p:cNvPr>
                <p:cNvSpPr txBox="1"/>
                <p:nvPr/>
              </p:nvSpPr>
              <p:spPr>
                <a:xfrm>
                  <a:off x="4036449" y="1923857"/>
                  <a:ext cx="5367036" cy="645656"/>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2400" b="1" i="0" u="none" strike="noStrike" kern="1200" cap="none" spc="0" normalizeH="0" baseline="0" noProof="0" dirty="0" err="1">
                      <a:ln>
                        <a:noFill/>
                      </a:ln>
                      <a:solidFill>
                        <a:srgbClr val="C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HarmonyOS</a:t>
                  </a:r>
                  <a:endParaRPr kumimoji="0" lang="en-US" altLang="zh-CN" sz="24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grpSp>
            <p:nvGrpSpPr>
              <p:cNvPr id="7" name="组合 6">
                <a:extLst>
                  <a:ext uri="{FF2B5EF4-FFF2-40B4-BE49-F238E27FC236}">
                    <a16:creationId xmlns:a16="http://schemas.microsoft.com/office/drawing/2014/main" id="{26E42C87-7623-4279-BA61-63A5C937E80B}"/>
                  </a:ext>
                </a:extLst>
              </p:cNvPr>
              <p:cNvGrpSpPr/>
              <p:nvPr/>
            </p:nvGrpSpPr>
            <p:grpSpPr>
              <a:xfrm>
                <a:off x="3505718" y="2826335"/>
                <a:ext cx="5112880" cy="861561"/>
                <a:chOff x="2918114" y="1823804"/>
                <a:chExt cx="5681296" cy="957344"/>
              </a:xfrm>
            </p:grpSpPr>
            <p:grpSp>
              <p:nvGrpSpPr>
                <p:cNvPr id="20" name="组合 19">
                  <a:extLst>
                    <a:ext uri="{FF2B5EF4-FFF2-40B4-BE49-F238E27FC236}">
                      <a16:creationId xmlns:a16="http://schemas.microsoft.com/office/drawing/2014/main" id="{547FDED0-6C60-4444-9160-6CD9BA504319}"/>
                    </a:ext>
                  </a:extLst>
                </p:cNvPr>
                <p:cNvGrpSpPr/>
                <p:nvPr/>
              </p:nvGrpSpPr>
              <p:grpSpPr>
                <a:xfrm>
                  <a:off x="2918114" y="1823804"/>
                  <a:ext cx="5179511" cy="957344"/>
                  <a:chOff x="1717964" y="1659642"/>
                  <a:chExt cx="7195776" cy="1330016"/>
                </a:xfrm>
              </p:grpSpPr>
              <p:sp>
                <p:nvSpPr>
                  <p:cNvPr id="22" name="矩形: 圆角 21">
                    <a:extLst>
                      <a:ext uri="{FF2B5EF4-FFF2-40B4-BE49-F238E27FC236}">
                        <a16:creationId xmlns:a16="http://schemas.microsoft.com/office/drawing/2014/main" id="{98F14E78-A5AF-4FFC-99B8-60B7FFF7B5B0}"/>
                      </a:ext>
                    </a:extLst>
                  </p:cNvPr>
                  <p:cNvSpPr/>
                  <p:nvPr/>
                </p:nvSpPr>
                <p:spPr>
                  <a:xfrm>
                    <a:off x="1717964" y="1659642"/>
                    <a:ext cx="7195776" cy="1330016"/>
                  </a:xfrm>
                  <a:prstGeom prst="roundRect">
                    <a:avLst>
                      <a:gd name="adj" fmla="val 50000"/>
                    </a:avLst>
                  </a:prstGeom>
                  <a:solidFill>
                    <a:srgbClr val="FFFFFF"/>
                  </a:solidFill>
                  <a:ln w="12700">
                    <a:miter lim="400000"/>
                  </a:ln>
                  <a:effectLst>
                    <a:outerShdw blurRad="635000" dist="635000" dir="7800000" rotWithShape="0">
                      <a:srgbClr val="000000">
                        <a:alpha val="9911"/>
                      </a:srgbClr>
                    </a:outerShdw>
                  </a:effectLst>
                </p:spPr>
                <p:txBody>
                  <a:bodyPr lIns="25400" tIns="25400" rIns="25400" bIns="25400" anchor="ctr"/>
                  <a:lstStyle/>
                  <a:p>
                    <a:pPr marL="0" marR="0" lvl="0" indent="0" algn="ctr" defTabSz="228600" rtl="0" eaLnBrk="1" fontAlgn="auto" latinLnBrk="0" hangingPunct="1">
                      <a:lnSpc>
                        <a:spcPct val="100000"/>
                      </a:lnSpc>
                      <a:spcBef>
                        <a:spcPts val="0"/>
                      </a:spcBef>
                      <a:spcAft>
                        <a:spcPts val="0"/>
                      </a:spcAft>
                      <a:buClrTx/>
                      <a:buSzTx/>
                      <a:buFontTx/>
                      <a:buNone/>
                      <a:tabLst/>
                      <a:defRPr/>
                    </a:pPr>
                    <a:endParaRPr kumimoji="0" lang="zh-CN" altLang="en-US"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3" name="椭圆 22">
                    <a:extLst>
                      <a:ext uri="{FF2B5EF4-FFF2-40B4-BE49-F238E27FC236}">
                        <a16:creationId xmlns:a16="http://schemas.microsoft.com/office/drawing/2014/main" id="{9D66D53F-9CE4-4AAE-93C8-36AAD05E3BA5}"/>
                      </a:ext>
                    </a:extLst>
                  </p:cNvPr>
                  <p:cNvSpPr/>
                  <p:nvPr/>
                </p:nvSpPr>
                <p:spPr>
                  <a:xfrm>
                    <a:off x="1953051" y="1778422"/>
                    <a:ext cx="1043708" cy="1043710"/>
                  </a:xfrm>
                  <a:prstGeom prst="ellipse">
                    <a:avLst/>
                  </a:prstGeom>
                  <a:solidFill>
                    <a:schemeClr val="tx1">
                      <a:lumMod val="50000"/>
                      <a:lumOff val="50000"/>
                    </a:schemeClr>
                  </a:solidFill>
                  <a:ln>
                    <a:noFill/>
                  </a:ln>
                  <a:effectLst>
                    <a:outerShdw blurRad="241300" dist="127000" dir="5400000" sx="102000" sy="102000" algn="t" rotWithShape="0">
                      <a:schemeClr val="tx1">
                        <a:lumMod val="75000"/>
                        <a:lumOff val="2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4" name="文本框 23">
                    <a:extLst>
                      <a:ext uri="{FF2B5EF4-FFF2-40B4-BE49-F238E27FC236}">
                        <a16:creationId xmlns:a16="http://schemas.microsoft.com/office/drawing/2014/main" id="{88B34D00-C6DF-4992-8505-3BAC170BF9CE}"/>
                      </a:ext>
                    </a:extLst>
                  </p:cNvPr>
                  <p:cNvSpPr txBox="1"/>
                  <p:nvPr/>
                </p:nvSpPr>
                <p:spPr>
                  <a:xfrm>
                    <a:off x="1913255" y="1693019"/>
                    <a:ext cx="1123300" cy="1022803"/>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02</a:t>
                    </a:r>
                    <a:endParaRPr kumimoji="0" lang="zh-CN" altLang="en-US"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sp>
              <p:nvSpPr>
                <p:cNvPr id="21" name="文本框 20">
                  <a:extLst>
                    <a:ext uri="{FF2B5EF4-FFF2-40B4-BE49-F238E27FC236}">
                      <a16:creationId xmlns:a16="http://schemas.microsoft.com/office/drawing/2014/main" id="{BCDB759B-8AEB-4F9A-ABE5-1A95A1D73773}"/>
                    </a:ext>
                  </a:extLst>
                </p:cNvPr>
                <p:cNvSpPr txBox="1"/>
                <p:nvPr/>
              </p:nvSpPr>
              <p:spPr>
                <a:xfrm>
                  <a:off x="4036449" y="1923857"/>
                  <a:ext cx="4562961" cy="645656"/>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鸿蒙生态建设</a:t>
                  </a:r>
                  <a:endParaRPr kumimoji="0" lang="en-US" altLang="zh-CN" sz="2400" b="1"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grpSp>
            <p:nvGrpSpPr>
              <p:cNvPr id="8" name="组合 7">
                <a:extLst>
                  <a:ext uri="{FF2B5EF4-FFF2-40B4-BE49-F238E27FC236}">
                    <a16:creationId xmlns:a16="http://schemas.microsoft.com/office/drawing/2014/main" id="{6DD6DDCF-2963-464F-831E-E01F6F558749}"/>
                  </a:ext>
                </a:extLst>
              </p:cNvPr>
              <p:cNvGrpSpPr/>
              <p:nvPr/>
            </p:nvGrpSpPr>
            <p:grpSpPr>
              <a:xfrm>
                <a:off x="4093322" y="3828866"/>
                <a:ext cx="4661299" cy="861561"/>
                <a:chOff x="2918114" y="1823804"/>
                <a:chExt cx="5179511" cy="957344"/>
              </a:xfrm>
            </p:grpSpPr>
            <p:grpSp>
              <p:nvGrpSpPr>
                <p:cNvPr id="15" name="组合 14">
                  <a:extLst>
                    <a:ext uri="{FF2B5EF4-FFF2-40B4-BE49-F238E27FC236}">
                      <a16:creationId xmlns:a16="http://schemas.microsoft.com/office/drawing/2014/main" id="{E9B34A96-541A-4E8A-B162-C8D1FA666B76}"/>
                    </a:ext>
                  </a:extLst>
                </p:cNvPr>
                <p:cNvGrpSpPr/>
                <p:nvPr/>
              </p:nvGrpSpPr>
              <p:grpSpPr>
                <a:xfrm>
                  <a:off x="2918114" y="1823804"/>
                  <a:ext cx="5179511" cy="957344"/>
                  <a:chOff x="1717964" y="1659642"/>
                  <a:chExt cx="7195776" cy="1330016"/>
                </a:xfrm>
              </p:grpSpPr>
              <p:sp>
                <p:nvSpPr>
                  <p:cNvPr id="17" name="矩形: 圆角 16">
                    <a:extLst>
                      <a:ext uri="{FF2B5EF4-FFF2-40B4-BE49-F238E27FC236}">
                        <a16:creationId xmlns:a16="http://schemas.microsoft.com/office/drawing/2014/main" id="{152BBE5C-178B-4966-9683-A76B0AA9660D}"/>
                      </a:ext>
                    </a:extLst>
                  </p:cNvPr>
                  <p:cNvSpPr/>
                  <p:nvPr/>
                </p:nvSpPr>
                <p:spPr>
                  <a:xfrm>
                    <a:off x="1717964" y="1659642"/>
                    <a:ext cx="7195776" cy="1330016"/>
                  </a:xfrm>
                  <a:prstGeom prst="roundRect">
                    <a:avLst>
                      <a:gd name="adj" fmla="val 50000"/>
                    </a:avLst>
                  </a:prstGeom>
                  <a:solidFill>
                    <a:srgbClr val="FFFFFF"/>
                  </a:solidFill>
                  <a:ln w="12700">
                    <a:miter lim="400000"/>
                  </a:ln>
                  <a:effectLst>
                    <a:outerShdw blurRad="635000" dist="635000" dir="7800000" rotWithShape="0">
                      <a:srgbClr val="000000">
                        <a:alpha val="9911"/>
                      </a:srgbClr>
                    </a:outerShdw>
                  </a:effectLst>
                </p:spPr>
                <p:txBody>
                  <a:bodyPr lIns="25400" tIns="25400" rIns="25400" bIns="25400" anchor="ctr"/>
                  <a:lstStyle/>
                  <a:p>
                    <a:pPr marL="0" marR="0" lvl="0" indent="0" algn="ctr" defTabSz="228600" rtl="0" eaLnBrk="1" fontAlgn="auto" latinLnBrk="0" hangingPunct="1">
                      <a:lnSpc>
                        <a:spcPct val="100000"/>
                      </a:lnSpc>
                      <a:spcBef>
                        <a:spcPts val="0"/>
                      </a:spcBef>
                      <a:spcAft>
                        <a:spcPts val="0"/>
                      </a:spcAft>
                      <a:buClrTx/>
                      <a:buSzTx/>
                      <a:buFontTx/>
                      <a:buNone/>
                      <a:tabLst/>
                      <a:defRPr/>
                    </a:pPr>
                    <a:endParaRPr kumimoji="0" lang="zh-CN" altLang="en-US"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8" name="椭圆 17">
                    <a:extLst>
                      <a:ext uri="{FF2B5EF4-FFF2-40B4-BE49-F238E27FC236}">
                        <a16:creationId xmlns:a16="http://schemas.microsoft.com/office/drawing/2014/main" id="{17CD91A3-0A03-47F2-92BA-59A97EF3A03B}"/>
                      </a:ext>
                    </a:extLst>
                  </p:cNvPr>
                  <p:cNvSpPr/>
                  <p:nvPr/>
                </p:nvSpPr>
                <p:spPr>
                  <a:xfrm>
                    <a:off x="1953051" y="1778422"/>
                    <a:ext cx="1043708" cy="1043710"/>
                  </a:xfrm>
                  <a:prstGeom prst="ellipse">
                    <a:avLst/>
                  </a:prstGeom>
                  <a:solidFill>
                    <a:schemeClr val="tx1">
                      <a:lumMod val="50000"/>
                      <a:lumOff val="50000"/>
                    </a:schemeClr>
                  </a:solidFill>
                  <a:ln>
                    <a:noFill/>
                  </a:ln>
                  <a:effectLst>
                    <a:outerShdw blurRad="241300" dist="127000" dir="5400000" sx="102000" sy="102000" algn="t" rotWithShape="0">
                      <a:schemeClr val="tx1">
                        <a:lumMod val="75000"/>
                        <a:lumOff val="2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9" name="文本框 18">
                    <a:extLst>
                      <a:ext uri="{FF2B5EF4-FFF2-40B4-BE49-F238E27FC236}">
                        <a16:creationId xmlns:a16="http://schemas.microsoft.com/office/drawing/2014/main" id="{56FCE842-642B-471B-A715-3987E0B0F32C}"/>
                      </a:ext>
                    </a:extLst>
                  </p:cNvPr>
                  <p:cNvSpPr txBox="1"/>
                  <p:nvPr/>
                </p:nvSpPr>
                <p:spPr>
                  <a:xfrm>
                    <a:off x="1913255" y="1693019"/>
                    <a:ext cx="1123300" cy="1022803"/>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03</a:t>
                    </a:r>
                    <a:endParaRPr kumimoji="0" lang="zh-CN" altLang="en-US"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sp>
              <p:nvSpPr>
                <p:cNvPr id="16" name="文本框 15">
                  <a:extLst>
                    <a:ext uri="{FF2B5EF4-FFF2-40B4-BE49-F238E27FC236}">
                      <a16:creationId xmlns:a16="http://schemas.microsoft.com/office/drawing/2014/main" id="{3C58CBBE-1A16-4744-83DE-99DF0D1DF421}"/>
                    </a:ext>
                  </a:extLst>
                </p:cNvPr>
                <p:cNvSpPr txBox="1"/>
                <p:nvPr/>
              </p:nvSpPr>
              <p:spPr>
                <a:xfrm>
                  <a:off x="4036449" y="1923857"/>
                  <a:ext cx="3646681" cy="645655"/>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智能基座</a:t>
                  </a:r>
                  <a:endParaRPr kumimoji="0" lang="en-US" altLang="zh-CN" sz="2400" b="1"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grpSp>
      </p:grpSp>
      <p:sp>
        <p:nvSpPr>
          <p:cNvPr id="2" name="灯片编号占位符 1">
            <a:extLst>
              <a:ext uri="{FF2B5EF4-FFF2-40B4-BE49-F238E27FC236}">
                <a16:creationId xmlns:a16="http://schemas.microsoft.com/office/drawing/2014/main" id="{E8B17681-044C-4324-B159-0C4F09270DAB}"/>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200" b="0" i="0" u="none" strike="noStrike" kern="1200" cap="none" spc="0" normalizeH="0" baseline="0" noProof="0">
                <a:ln>
                  <a:noFill/>
                </a:ln>
                <a:solidFill>
                  <a:prstClr val="black">
                    <a:lumMod val="95000"/>
                    <a:lumOff val="5000"/>
                  </a:prstClr>
                </a:solidFill>
                <a:effectLst/>
                <a:uLnTx/>
                <a:uFillTx/>
                <a:latin typeface="Huawei Sans" panose="020C0503030203020204" pitchFamily="34" charset="0"/>
                <a:ea typeface="方正兰亭黑简体" panose="02000000000000000000"/>
              </a:rPr>
              <a:t>-</a:t>
            </a:r>
            <a:fld id="{254F7E77-AF09-4EA1-A2F8-05BFC5CBD59A}" type="slidenum">
              <a:rPr kumimoji="1" lang="zh-CN" altLang="en-US" sz="1200" b="0" i="0" u="none" strike="noStrike" kern="1200" cap="none" spc="0" normalizeH="0" baseline="0" noProof="0" smtClean="0">
                <a:ln>
                  <a:noFill/>
                </a:ln>
                <a:solidFill>
                  <a:prstClr val="black">
                    <a:lumMod val="95000"/>
                    <a:lumOff val="5000"/>
                  </a:prstClr>
                </a:solidFill>
                <a:effectLst/>
                <a:uLnTx/>
                <a:uFillTx/>
                <a:latin typeface="Huawei Sans" panose="020C0503030203020204" pitchFamily="34" charset="0"/>
                <a:ea typeface="方正兰亭黑简体" panose="02000000000000000000"/>
              </a:rPr>
              <a:pPr marL="0" marR="0" lvl="0" indent="0" algn="l" defTabSz="914400" rtl="0" eaLnBrk="1" fontAlgn="auto" latinLnBrk="0" hangingPunct="1">
                <a:lnSpc>
                  <a:spcPct val="100000"/>
                </a:lnSpc>
                <a:spcBef>
                  <a:spcPts val="0"/>
                </a:spcBef>
                <a:spcAft>
                  <a:spcPts val="0"/>
                </a:spcAft>
                <a:buClrTx/>
                <a:buSzTx/>
                <a:buFontTx/>
                <a:buNone/>
                <a:tabLst/>
                <a:defRPr/>
              </a:pPr>
              <a:t>1</a:t>
            </a:fld>
            <a:r>
              <a:rPr kumimoji="1" lang="en-US" altLang="zh-CN" sz="1200" b="0" i="0" u="none" strike="noStrike" kern="1200" cap="none" spc="0" normalizeH="0" baseline="0" noProof="0">
                <a:ln>
                  <a:noFill/>
                </a:ln>
                <a:solidFill>
                  <a:prstClr val="black">
                    <a:lumMod val="95000"/>
                    <a:lumOff val="5000"/>
                  </a:prstClr>
                </a:solidFill>
                <a:effectLst/>
                <a:uLnTx/>
                <a:uFillTx/>
                <a:latin typeface="Huawei Sans" panose="020C0503030203020204" pitchFamily="34" charset="0"/>
                <a:ea typeface="方正兰亭黑简体" panose="02000000000000000000"/>
              </a:rPr>
              <a:t>-</a:t>
            </a:r>
            <a:endParaRPr kumimoji="1" lang="zh-CN" altLang="en-US" sz="1200" b="0" i="0" u="none" strike="noStrike" kern="1200" cap="none" spc="0" normalizeH="0" baseline="0" noProof="0">
              <a:ln>
                <a:noFill/>
              </a:ln>
              <a:solidFill>
                <a:prstClr val="black">
                  <a:lumMod val="95000"/>
                  <a:lumOff val="5000"/>
                </a:prstClr>
              </a:solidFill>
              <a:effectLst/>
              <a:uLnTx/>
              <a:uFillTx/>
              <a:latin typeface="Huawei Sans" panose="020C0503030203020204" pitchFamily="34" charset="0"/>
              <a:ea typeface="方正兰亭黑简体" panose="0200000000000000000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890A752D-0249-46F5-8973-1C39236B8F29}"/>
              </a:ext>
            </a:extLst>
          </p:cNvPr>
          <p:cNvSpPr/>
          <p:nvPr/>
        </p:nvSpPr>
        <p:spPr>
          <a:xfrm>
            <a:off x="591592" y="1417917"/>
            <a:ext cx="10780215" cy="307777"/>
          </a:xfrm>
          <a:prstGeom prst="rect">
            <a:avLst/>
          </a:prstGeom>
        </p:spPr>
        <p:txBody>
          <a:bodyPr wrap="square">
            <a:spAutoFit/>
          </a:bodyPr>
          <a:lstStyle/>
          <a:p>
            <a:pPr fontAlgn="base"/>
            <a:r>
              <a:rPr lang="zh-CN" altLang="en-US" sz="1400" b="1" dirty="0">
                <a:solidFill>
                  <a:srgbClr val="C00000"/>
                </a:solidFill>
              </a:rPr>
              <a:t>高级课程：</a:t>
            </a:r>
            <a:r>
              <a:rPr lang="zh-CN" altLang="en-US" sz="1400" dirty="0">
                <a:solidFill>
                  <a:srgbClr val="C00000"/>
                </a:solidFill>
              </a:rPr>
              <a:t>掌握</a:t>
            </a:r>
            <a:r>
              <a:rPr lang="en-US" altLang="zh-CN" sz="1400" dirty="0" err="1">
                <a:solidFill>
                  <a:srgbClr val="C00000"/>
                </a:solidFill>
              </a:rPr>
              <a:t>HarmonyOS</a:t>
            </a:r>
            <a:r>
              <a:rPr lang="zh-CN" altLang="en-US" sz="1400" dirty="0">
                <a:solidFill>
                  <a:srgbClr val="C00000"/>
                </a:solidFill>
              </a:rPr>
              <a:t>创新场景的开发，如一多、流转，能对应用性能、安全、</a:t>
            </a:r>
            <a:r>
              <a:rPr lang="en-US" altLang="zh-CN" sz="1400" dirty="0">
                <a:solidFill>
                  <a:srgbClr val="C00000"/>
                </a:solidFill>
              </a:rPr>
              <a:t>DFX</a:t>
            </a:r>
            <a:r>
              <a:rPr lang="zh-CN" altLang="en-US" sz="1400" dirty="0">
                <a:solidFill>
                  <a:srgbClr val="C00000"/>
                </a:solidFill>
              </a:rPr>
              <a:t>稳定性进行调试调优。</a:t>
            </a:r>
          </a:p>
        </p:txBody>
      </p:sp>
      <p:graphicFrame>
        <p:nvGraphicFramePr>
          <p:cNvPr id="2" name="表格 1">
            <a:extLst>
              <a:ext uri="{FF2B5EF4-FFF2-40B4-BE49-F238E27FC236}">
                <a16:creationId xmlns:a16="http://schemas.microsoft.com/office/drawing/2014/main" id="{C04224C6-F813-4B7E-8AE9-4B8EB90E864B}"/>
              </a:ext>
            </a:extLst>
          </p:cNvPr>
          <p:cNvGraphicFramePr>
            <a:graphicFrameLocks noGrp="1"/>
          </p:cNvGraphicFramePr>
          <p:nvPr>
            <p:extLst>
              <p:ext uri="{D42A27DB-BD31-4B8C-83A1-F6EECF244321}">
                <p14:modId xmlns:p14="http://schemas.microsoft.com/office/powerpoint/2010/main" val="3009344886"/>
              </p:ext>
            </p:extLst>
          </p:nvPr>
        </p:nvGraphicFramePr>
        <p:xfrm>
          <a:off x="591592" y="1945279"/>
          <a:ext cx="10515600" cy="1859280"/>
        </p:xfrm>
        <a:graphic>
          <a:graphicData uri="http://schemas.openxmlformats.org/drawingml/2006/table">
            <a:tbl>
              <a:tblPr/>
              <a:tblGrid>
                <a:gridCol w="3865535">
                  <a:extLst>
                    <a:ext uri="{9D8B030D-6E8A-4147-A177-3AD203B41FA5}">
                      <a16:colId xmlns:a16="http://schemas.microsoft.com/office/drawing/2014/main" val="484491494"/>
                    </a:ext>
                  </a:extLst>
                </a:gridCol>
                <a:gridCol w="6650065">
                  <a:extLst>
                    <a:ext uri="{9D8B030D-6E8A-4147-A177-3AD203B41FA5}">
                      <a16:colId xmlns:a16="http://schemas.microsoft.com/office/drawing/2014/main" val="4212100132"/>
                    </a:ext>
                  </a:extLst>
                </a:gridCol>
              </a:tblGrid>
              <a:tr h="0">
                <a:tc>
                  <a:txBody>
                    <a:bodyPr/>
                    <a:lstStyle/>
                    <a:p>
                      <a:pPr algn="l" fontAlgn="base" latinLnBrk="0"/>
                      <a:r>
                        <a:rPr lang="zh-CN" altLang="en-US" sz="1200" b="1">
                          <a:effectLst/>
                          <a:latin typeface="微软雅黑" panose="020B0503020204020204" pitchFamily="34" charset="-122"/>
                          <a:ea typeface="微软雅黑" panose="020B0503020204020204" pitchFamily="34" charset="-122"/>
                        </a:rPr>
                        <a:t>主题</a:t>
                      </a:r>
                    </a:p>
                  </a:txBody>
                  <a:tcPr marL="76200" marR="76200" marT="63500" marB="63500" anchor="ctr">
                    <a:lnL>
                      <a:noFill/>
                    </a:lnL>
                    <a:lnR w="6350" cap="flat" cmpd="sng" algn="ctr">
                      <a:solidFill>
                        <a:srgbClr val="DBDBDB"/>
                      </a:solidFill>
                      <a:prstDash val="solid"/>
                      <a:round/>
                      <a:headEnd type="none" w="med" len="med"/>
                      <a:tailEnd type="none" w="med" len="med"/>
                    </a:lnR>
                    <a:lnT>
                      <a:noFill/>
                    </a:lnT>
                    <a:lnB w="6350" cap="flat" cmpd="sng" algn="ctr">
                      <a:solidFill>
                        <a:srgbClr val="DBDBDB"/>
                      </a:solidFill>
                      <a:prstDash val="solid"/>
                      <a:round/>
                      <a:headEnd type="none" w="med" len="med"/>
                      <a:tailEnd type="none" w="med" len="med"/>
                    </a:lnB>
                    <a:solidFill>
                      <a:srgbClr val="E8EAED"/>
                    </a:solidFill>
                  </a:tcPr>
                </a:tc>
                <a:tc>
                  <a:txBody>
                    <a:bodyPr/>
                    <a:lstStyle/>
                    <a:p>
                      <a:pPr algn="l" fontAlgn="base" latinLnBrk="0"/>
                      <a:r>
                        <a:rPr lang="zh-CN" altLang="en-US" sz="1200" b="1">
                          <a:effectLst/>
                          <a:latin typeface="微软雅黑" panose="020B0503020204020204" pitchFamily="34" charset="-122"/>
                          <a:ea typeface="微软雅黑" panose="020B0503020204020204" pitchFamily="34" charset="-122"/>
                        </a:rPr>
                        <a:t>简介</a:t>
                      </a:r>
                    </a:p>
                  </a:txBody>
                  <a:tcPr marL="76200" marR="76200" marT="63500" marB="63500">
                    <a:lnL w="6350" cap="flat" cmpd="sng" algn="ctr">
                      <a:solidFill>
                        <a:srgbClr val="DBDBDB"/>
                      </a:solidFill>
                      <a:prstDash val="solid"/>
                      <a:round/>
                      <a:headEnd type="none" w="med" len="med"/>
                      <a:tailEnd type="none" w="med" len="med"/>
                    </a:lnL>
                    <a:lnR w="6350" cap="flat" cmpd="sng" algn="ctr">
                      <a:solidFill>
                        <a:srgbClr val="DBDBDB"/>
                      </a:solidFill>
                      <a:prstDash val="solid"/>
                      <a:round/>
                      <a:headEnd type="none" w="med" len="med"/>
                      <a:tailEnd type="none" w="med" len="med"/>
                    </a:lnR>
                    <a:lnT>
                      <a:noFill/>
                    </a:lnT>
                    <a:lnB w="6350" cap="flat" cmpd="sng" algn="ctr">
                      <a:solidFill>
                        <a:srgbClr val="DBDBDB"/>
                      </a:solidFill>
                      <a:prstDash val="solid"/>
                      <a:round/>
                      <a:headEnd type="none" w="med" len="med"/>
                      <a:tailEnd type="none" w="med" len="med"/>
                    </a:lnB>
                    <a:solidFill>
                      <a:srgbClr val="E8EAED"/>
                    </a:solidFill>
                  </a:tcPr>
                </a:tc>
                <a:extLst>
                  <a:ext uri="{0D108BD9-81ED-4DB2-BD59-A6C34878D82A}">
                    <a16:rowId xmlns:a16="http://schemas.microsoft.com/office/drawing/2014/main" val="1962990037"/>
                  </a:ext>
                </a:extLst>
              </a:tr>
              <a:tr h="0">
                <a:tc>
                  <a:txBody>
                    <a:bodyPr/>
                    <a:lstStyle/>
                    <a:p>
                      <a:pPr algn="l" fontAlgn="base"/>
                      <a:r>
                        <a:rPr lang="en-US" sz="1200" u="none" strike="noStrike">
                          <a:solidFill>
                            <a:srgbClr val="328DFF"/>
                          </a:solidFill>
                          <a:effectLst/>
                          <a:latin typeface="微软雅黑" panose="020B0503020204020204" pitchFamily="34" charset="-122"/>
                          <a:ea typeface="微软雅黑" panose="020B0503020204020204" pitchFamily="34" charset="-122"/>
                          <a:hlinkClick r:id="rId3"/>
                        </a:rPr>
                        <a:t>&lt;HarmonyOS</a:t>
                      </a:r>
                      <a:r>
                        <a:rPr lang="zh-CN" altLang="en-US" sz="1200" u="none" strike="noStrike">
                          <a:solidFill>
                            <a:srgbClr val="328DFF"/>
                          </a:solidFill>
                          <a:effectLst/>
                          <a:latin typeface="微软雅黑" panose="020B0503020204020204" pitchFamily="34" charset="-122"/>
                          <a:ea typeface="微软雅黑" panose="020B0503020204020204" pitchFamily="34" charset="-122"/>
                          <a:hlinkClick r:id="rId3"/>
                        </a:rPr>
                        <a:t>第一课</a:t>
                      </a:r>
                      <a:r>
                        <a:rPr lang="en-US" altLang="zh-CN" sz="1200" u="none" strike="noStrike">
                          <a:solidFill>
                            <a:srgbClr val="328DFF"/>
                          </a:solidFill>
                          <a:effectLst/>
                          <a:latin typeface="微软雅黑" panose="020B0503020204020204" pitchFamily="34" charset="-122"/>
                          <a:ea typeface="微软雅黑" panose="020B0503020204020204" pitchFamily="34" charset="-122"/>
                          <a:hlinkClick r:id="rId3"/>
                        </a:rPr>
                        <a:t>&gt;</a:t>
                      </a:r>
                      <a:r>
                        <a:rPr lang="zh-CN" altLang="en-US" sz="1200" u="none" strike="noStrike">
                          <a:solidFill>
                            <a:srgbClr val="328DFF"/>
                          </a:solidFill>
                          <a:effectLst/>
                          <a:latin typeface="微软雅黑" panose="020B0503020204020204" pitchFamily="34" charset="-122"/>
                          <a:ea typeface="微软雅黑" panose="020B0503020204020204" pitchFamily="34" charset="-122"/>
                          <a:hlinkClick r:id="rId3"/>
                        </a:rPr>
                        <a:t>一次开发，多端部署</a:t>
                      </a:r>
                      <a:endParaRPr lang="zh-CN" altLang="en-US" sz="1200">
                        <a:effectLst/>
                        <a:latin typeface="微软雅黑" panose="020B0503020204020204" pitchFamily="34" charset="-122"/>
                        <a:ea typeface="微软雅黑" panose="020B0503020204020204" pitchFamily="34" charset="-122"/>
                      </a:endParaRPr>
                    </a:p>
                  </a:txBody>
                  <a:tcPr marL="76200" marR="76200" marT="63500" marB="63500" anchor="ctr">
                    <a:lnL>
                      <a:noFill/>
                    </a:lnL>
                    <a:lnR w="6350" cap="flat" cmpd="sng" algn="ctr">
                      <a:solidFill>
                        <a:srgbClr val="DBDBDB"/>
                      </a:solidFill>
                      <a:prstDash val="solid"/>
                      <a:round/>
                      <a:headEnd type="none" w="med" len="med"/>
                      <a:tailEnd type="none" w="med" len="med"/>
                    </a:lnR>
                    <a:lnT w="6350" cap="flat" cmpd="sng" algn="ctr">
                      <a:solidFill>
                        <a:srgbClr val="DBDBDB"/>
                      </a:solidFill>
                      <a:prstDash val="solid"/>
                      <a:round/>
                      <a:headEnd type="none" w="med" len="med"/>
                      <a:tailEnd type="none" w="med" len="med"/>
                    </a:lnT>
                    <a:lnB w="6350" cap="flat" cmpd="sng" algn="ctr">
                      <a:solidFill>
                        <a:srgbClr val="DBDBDB"/>
                      </a:solidFill>
                      <a:prstDash val="solid"/>
                      <a:round/>
                      <a:headEnd type="none" w="med" len="med"/>
                      <a:tailEnd type="none" w="med" len="med"/>
                    </a:lnB>
                  </a:tcPr>
                </a:tc>
                <a:tc>
                  <a:txBody>
                    <a:bodyPr/>
                    <a:lstStyle/>
                    <a:p>
                      <a:pPr algn="l" fontAlgn="base"/>
                      <a:r>
                        <a:rPr lang="zh-CN" altLang="en-US" sz="1200">
                          <a:effectLst/>
                          <a:latin typeface="微软雅黑" panose="020B0503020204020204" pitchFamily="34" charset="-122"/>
                          <a:ea typeface="微软雅黑" panose="020B0503020204020204" pitchFamily="34" charset="-122"/>
                        </a:rPr>
                        <a:t>了解</a:t>
                      </a:r>
                      <a:r>
                        <a:rPr lang="en-US" altLang="zh-CN" sz="1200">
                          <a:effectLst/>
                          <a:latin typeface="微软雅黑" panose="020B0503020204020204" pitchFamily="34" charset="-122"/>
                          <a:ea typeface="微软雅黑" panose="020B0503020204020204" pitchFamily="34" charset="-122"/>
                        </a:rPr>
                        <a:t>HarmonyOS</a:t>
                      </a:r>
                      <a:r>
                        <a:rPr lang="zh-CN" altLang="en-US" sz="1200">
                          <a:effectLst/>
                          <a:latin typeface="微软雅黑" panose="020B0503020204020204" pitchFamily="34" charset="-122"/>
                          <a:ea typeface="微软雅黑" panose="020B0503020204020204" pitchFamily="34" charset="-122"/>
                        </a:rPr>
                        <a:t>一多特性，快速开发支持多终端的应用。</a:t>
                      </a:r>
                    </a:p>
                  </a:txBody>
                  <a:tcPr marL="76200" marR="76200" marT="63500" marB="63500">
                    <a:lnL w="6350" cap="flat" cmpd="sng" algn="ctr">
                      <a:solidFill>
                        <a:srgbClr val="DBDBDB"/>
                      </a:solidFill>
                      <a:prstDash val="solid"/>
                      <a:round/>
                      <a:headEnd type="none" w="med" len="med"/>
                      <a:tailEnd type="none" w="med" len="med"/>
                    </a:lnL>
                    <a:lnR w="6350" cap="flat" cmpd="sng" algn="ctr">
                      <a:solidFill>
                        <a:srgbClr val="DBDBDB"/>
                      </a:solidFill>
                      <a:prstDash val="solid"/>
                      <a:round/>
                      <a:headEnd type="none" w="med" len="med"/>
                      <a:tailEnd type="none" w="med" len="med"/>
                    </a:lnR>
                    <a:lnT w="6350" cap="flat" cmpd="sng" algn="ctr">
                      <a:solidFill>
                        <a:srgbClr val="DBDBDB"/>
                      </a:solidFill>
                      <a:prstDash val="solid"/>
                      <a:round/>
                      <a:headEnd type="none" w="med" len="med"/>
                      <a:tailEnd type="none" w="med" len="med"/>
                    </a:lnT>
                    <a:lnB w="635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1152485919"/>
                  </a:ext>
                </a:extLst>
              </a:tr>
              <a:tr h="0">
                <a:tc>
                  <a:txBody>
                    <a:bodyPr/>
                    <a:lstStyle/>
                    <a:p>
                      <a:pPr algn="l" fontAlgn="base"/>
                      <a:r>
                        <a:rPr lang="en-US" sz="1200" u="none" strike="noStrike" dirty="0">
                          <a:solidFill>
                            <a:srgbClr val="328DFF"/>
                          </a:solidFill>
                          <a:effectLst/>
                          <a:latin typeface="微软雅黑" panose="020B0503020204020204" pitchFamily="34" charset="-122"/>
                          <a:ea typeface="微软雅黑" panose="020B0503020204020204" pitchFamily="34" charset="-122"/>
                          <a:hlinkClick r:id="rId4"/>
                        </a:rPr>
                        <a:t>&lt;</a:t>
                      </a:r>
                      <a:r>
                        <a:rPr lang="en-US" sz="1200" u="none" strike="noStrike" dirty="0" err="1">
                          <a:solidFill>
                            <a:srgbClr val="328DFF"/>
                          </a:solidFill>
                          <a:effectLst/>
                          <a:latin typeface="微软雅黑" panose="020B0503020204020204" pitchFamily="34" charset="-122"/>
                          <a:ea typeface="微软雅黑" panose="020B0503020204020204" pitchFamily="34" charset="-122"/>
                          <a:hlinkClick r:id="rId4"/>
                        </a:rPr>
                        <a:t>HarmonyOS</a:t>
                      </a:r>
                      <a:r>
                        <a:rPr lang="zh-CN" altLang="en-US" sz="1200" u="none" strike="noStrike" dirty="0">
                          <a:solidFill>
                            <a:srgbClr val="328DFF"/>
                          </a:solidFill>
                          <a:effectLst/>
                          <a:latin typeface="微软雅黑" panose="020B0503020204020204" pitchFamily="34" charset="-122"/>
                          <a:ea typeface="微软雅黑" panose="020B0503020204020204" pitchFamily="34" charset="-122"/>
                          <a:hlinkClick r:id="rId4"/>
                        </a:rPr>
                        <a:t>第一课</a:t>
                      </a:r>
                      <a:r>
                        <a:rPr lang="en-US" altLang="zh-CN" sz="1200" u="none" strike="noStrike" dirty="0">
                          <a:solidFill>
                            <a:srgbClr val="328DFF"/>
                          </a:solidFill>
                          <a:effectLst/>
                          <a:latin typeface="微软雅黑" panose="020B0503020204020204" pitchFamily="34" charset="-122"/>
                          <a:ea typeface="微软雅黑" panose="020B0503020204020204" pitchFamily="34" charset="-122"/>
                          <a:hlinkClick r:id="rId4"/>
                        </a:rPr>
                        <a:t>&gt;</a:t>
                      </a:r>
                      <a:r>
                        <a:rPr lang="zh-CN" altLang="en-US" sz="1200" u="none" strike="noStrike" dirty="0">
                          <a:solidFill>
                            <a:srgbClr val="328DFF"/>
                          </a:solidFill>
                          <a:effectLst/>
                          <a:latin typeface="微软雅黑" panose="020B0503020204020204" pitchFamily="34" charset="-122"/>
                          <a:ea typeface="微软雅黑" panose="020B0503020204020204" pitchFamily="34" charset="-122"/>
                          <a:hlinkClick r:id="rId4"/>
                        </a:rPr>
                        <a:t>自由流转</a:t>
                      </a:r>
                      <a:endParaRPr lang="zh-CN" altLang="en-US" sz="1200" dirty="0">
                        <a:effectLst/>
                        <a:latin typeface="微软雅黑" panose="020B0503020204020204" pitchFamily="34" charset="-122"/>
                        <a:ea typeface="微软雅黑" panose="020B0503020204020204" pitchFamily="34" charset="-122"/>
                      </a:endParaRPr>
                    </a:p>
                  </a:txBody>
                  <a:tcPr marL="76200" marR="76200" marT="63500" marB="63500">
                    <a:lnL>
                      <a:noFill/>
                    </a:lnL>
                    <a:lnR w="6350" cap="flat" cmpd="sng" algn="ctr">
                      <a:solidFill>
                        <a:srgbClr val="DBDBDB"/>
                      </a:solidFill>
                      <a:prstDash val="solid"/>
                      <a:round/>
                      <a:headEnd type="none" w="med" len="med"/>
                      <a:tailEnd type="none" w="med" len="med"/>
                    </a:lnR>
                    <a:lnT w="6350" cap="flat" cmpd="sng" algn="ctr">
                      <a:solidFill>
                        <a:srgbClr val="DBDBDB"/>
                      </a:solidFill>
                      <a:prstDash val="solid"/>
                      <a:round/>
                      <a:headEnd type="none" w="med" len="med"/>
                      <a:tailEnd type="none" w="med" len="med"/>
                    </a:lnT>
                    <a:lnB w="6350" cap="flat" cmpd="sng" algn="ctr">
                      <a:solidFill>
                        <a:srgbClr val="DBDBDB"/>
                      </a:solidFill>
                      <a:prstDash val="solid"/>
                      <a:round/>
                      <a:headEnd type="none" w="med" len="med"/>
                      <a:tailEnd type="none" w="med" len="med"/>
                    </a:lnB>
                  </a:tcPr>
                </a:tc>
                <a:tc>
                  <a:txBody>
                    <a:bodyPr/>
                    <a:lstStyle/>
                    <a:p>
                      <a:pPr algn="l" fontAlgn="base"/>
                      <a:r>
                        <a:rPr lang="zh-CN" altLang="en-US" sz="1200">
                          <a:effectLst/>
                          <a:latin typeface="微软雅黑" panose="020B0503020204020204" pitchFamily="34" charset="-122"/>
                          <a:ea typeface="微软雅黑" panose="020B0503020204020204" pitchFamily="34" charset="-122"/>
                        </a:rPr>
                        <a:t>学习自由流转相关体验，了解分布式框架原理，掌握跨端迁移应用开发。</a:t>
                      </a:r>
                    </a:p>
                  </a:txBody>
                  <a:tcPr marL="76200" marR="76200" marT="63500" marB="63500">
                    <a:lnL w="6350" cap="flat" cmpd="sng" algn="ctr">
                      <a:solidFill>
                        <a:srgbClr val="DBDBDB"/>
                      </a:solidFill>
                      <a:prstDash val="solid"/>
                      <a:round/>
                      <a:headEnd type="none" w="med" len="med"/>
                      <a:tailEnd type="none" w="med" len="med"/>
                    </a:lnL>
                    <a:lnR w="6350" cap="flat" cmpd="sng" algn="ctr">
                      <a:solidFill>
                        <a:srgbClr val="DBDBDB"/>
                      </a:solidFill>
                      <a:prstDash val="solid"/>
                      <a:round/>
                      <a:headEnd type="none" w="med" len="med"/>
                      <a:tailEnd type="none" w="med" len="med"/>
                    </a:lnR>
                    <a:lnT w="6350" cap="flat" cmpd="sng" algn="ctr">
                      <a:solidFill>
                        <a:srgbClr val="DBDBDB"/>
                      </a:solidFill>
                      <a:prstDash val="solid"/>
                      <a:round/>
                      <a:headEnd type="none" w="med" len="med"/>
                      <a:tailEnd type="none" w="med" len="med"/>
                    </a:lnT>
                    <a:lnB w="635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3161647191"/>
                  </a:ext>
                </a:extLst>
              </a:tr>
              <a:tr h="0">
                <a:tc>
                  <a:txBody>
                    <a:bodyPr/>
                    <a:lstStyle/>
                    <a:p>
                      <a:pPr algn="l" fontAlgn="base"/>
                      <a:r>
                        <a:rPr lang="en-US" sz="1200" u="none" strike="noStrike" dirty="0">
                          <a:solidFill>
                            <a:srgbClr val="328DFF"/>
                          </a:solidFill>
                          <a:effectLst/>
                          <a:latin typeface="微软雅黑" panose="020B0503020204020204" pitchFamily="34" charset="-122"/>
                          <a:ea typeface="微软雅黑" panose="020B0503020204020204" pitchFamily="34" charset="-122"/>
                          <a:hlinkClick r:id="rId5"/>
                        </a:rPr>
                        <a:t>&lt;</a:t>
                      </a:r>
                      <a:r>
                        <a:rPr lang="en-US" sz="1200" u="none" strike="noStrike" dirty="0" err="1">
                          <a:solidFill>
                            <a:srgbClr val="328DFF"/>
                          </a:solidFill>
                          <a:effectLst/>
                          <a:latin typeface="微软雅黑" panose="020B0503020204020204" pitchFamily="34" charset="-122"/>
                          <a:ea typeface="微软雅黑" panose="020B0503020204020204" pitchFamily="34" charset="-122"/>
                          <a:hlinkClick r:id="rId5"/>
                        </a:rPr>
                        <a:t>HarmonyOS</a:t>
                      </a:r>
                      <a:r>
                        <a:rPr lang="zh-CN" altLang="en-US" sz="1200" u="none" strike="noStrike" dirty="0">
                          <a:solidFill>
                            <a:srgbClr val="328DFF"/>
                          </a:solidFill>
                          <a:effectLst/>
                          <a:latin typeface="微软雅黑" panose="020B0503020204020204" pitchFamily="34" charset="-122"/>
                          <a:ea typeface="微软雅黑" panose="020B0503020204020204" pitchFamily="34" charset="-122"/>
                          <a:hlinkClick r:id="rId5"/>
                        </a:rPr>
                        <a:t>第一课</a:t>
                      </a:r>
                      <a:r>
                        <a:rPr lang="en-US" altLang="zh-CN" sz="1200" u="none" strike="noStrike" dirty="0">
                          <a:solidFill>
                            <a:srgbClr val="328DFF"/>
                          </a:solidFill>
                          <a:effectLst/>
                          <a:latin typeface="微软雅黑" panose="020B0503020204020204" pitchFamily="34" charset="-122"/>
                          <a:ea typeface="微软雅黑" panose="020B0503020204020204" pitchFamily="34" charset="-122"/>
                          <a:hlinkClick r:id="rId5"/>
                        </a:rPr>
                        <a:t>&gt;</a:t>
                      </a:r>
                      <a:r>
                        <a:rPr lang="zh-CN" altLang="en-US" sz="1200" u="none" strike="noStrike" dirty="0">
                          <a:solidFill>
                            <a:srgbClr val="328DFF"/>
                          </a:solidFill>
                          <a:effectLst/>
                          <a:latin typeface="微软雅黑" panose="020B0503020204020204" pitchFamily="34" charset="-122"/>
                          <a:ea typeface="微软雅黑" panose="020B0503020204020204" pitchFamily="34" charset="-122"/>
                          <a:hlinkClick r:id="rId5"/>
                        </a:rPr>
                        <a:t>应用性能优化</a:t>
                      </a:r>
                      <a:endParaRPr lang="zh-CN" altLang="en-US" sz="1200" dirty="0">
                        <a:effectLst/>
                        <a:latin typeface="微软雅黑" panose="020B0503020204020204" pitchFamily="34" charset="-122"/>
                        <a:ea typeface="微软雅黑" panose="020B0503020204020204" pitchFamily="34" charset="-122"/>
                      </a:endParaRPr>
                    </a:p>
                  </a:txBody>
                  <a:tcPr marL="76200" marR="76200" marT="63500" marB="63500">
                    <a:lnL>
                      <a:noFill/>
                    </a:lnL>
                    <a:lnR w="6350" cap="flat" cmpd="sng" algn="ctr">
                      <a:solidFill>
                        <a:srgbClr val="DBDBDB"/>
                      </a:solidFill>
                      <a:prstDash val="solid"/>
                      <a:round/>
                      <a:headEnd type="none" w="med" len="med"/>
                      <a:tailEnd type="none" w="med" len="med"/>
                    </a:lnR>
                    <a:lnT w="6350" cap="flat" cmpd="sng" algn="ctr">
                      <a:solidFill>
                        <a:srgbClr val="DBDBDB"/>
                      </a:solidFill>
                      <a:prstDash val="solid"/>
                      <a:round/>
                      <a:headEnd type="none" w="med" len="med"/>
                      <a:tailEnd type="none" w="med" len="med"/>
                    </a:lnT>
                    <a:lnB w="6350" cap="flat" cmpd="sng" algn="ctr">
                      <a:solidFill>
                        <a:srgbClr val="DBDBDB"/>
                      </a:solidFill>
                      <a:prstDash val="solid"/>
                      <a:round/>
                      <a:headEnd type="none" w="med" len="med"/>
                      <a:tailEnd type="none" w="med" len="med"/>
                    </a:lnB>
                  </a:tcPr>
                </a:tc>
                <a:tc>
                  <a:txBody>
                    <a:bodyPr/>
                    <a:lstStyle/>
                    <a:p>
                      <a:pPr algn="l" fontAlgn="base"/>
                      <a:r>
                        <a:rPr lang="zh-CN" altLang="en-US" sz="1200" dirty="0">
                          <a:effectLst/>
                          <a:latin typeface="微软雅黑" panose="020B0503020204020204" pitchFamily="34" charset="-122"/>
                          <a:ea typeface="微软雅黑" panose="020B0503020204020204" pitchFamily="34" charset="-122"/>
                        </a:rPr>
                        <a:t>学习常用性能优化的工具和方法，提升应用性能体验。</a:t>
                      </a:r>
                    </a:p>
                  </a:txBody>
                  <a:tcPr marL="76200" marR="76200" marT="63500" marB="63500">
                    <a:lnL w="6350" cap="flat" cmpd="sng" algn="ctr">
                      <a:solidFill>
                        <a:srgbClr val="DBDBDB"/>
                      </a:solidFill>
                      <a:prstDash val="solid"/>
                      <a:round/>
                      <a:headEnd type="none" w="med" len="med"/>
                      <a:tailEnd type="none" w="med" len="med"/>
                    </a:lnL>
                    <a:lnR w="6350" cap="flat" cmpd="sng" algn="ctr">
                      <a:solidFill>
                        <a:srgbClr val="DBDBDB"/>
                      </a:solidFill>
                      <a:prstDash val="solid"/>
                      <a:round/>
                      <a:headEnd type="none" w="med" len="med"/>
                      <a:tailEnd type="none" w="med" len="med"/>
                    </a:lnR>
                    <a:lnT w="6350" cap="flat" cmpd="sng" algn="ctr">
                      <a:solidFill>
                        <a:srgbClr val="DBDBDB"/>
                      </a:solidFill>
                      <a:prstDash val="solid"/>
                      <a:round/>
                      <a:headEnd type="none" w="med" len="med"/>
                      <a:tailEnd type="none" w="med" len="med"/>
                    </a:lnT>
                    <a:lnB w="635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2905210672"/>
                  </a:ext>
                </a:extLst>
              </a:tr>
              <a:tr h="0">
                <a:tc>
                  <a:txBody>
                    <a:bodyPr/>
                    <a:lstStyle/>
                    <a:p>
                      <a:pPr algn="l" fontAlgn="base"/>
                      <a:r>
                        <a:rPr lang="en-US" altLang="zh-CN" sz="1200" u="none" strike="noStrike">
                          <a:solidFill>
                            <a:srgbClr val="328DFF"/>
                          </a:solidFill>
                          <a:effectLst/>
                          <a:latin typeface="微软雅黑" panose="020B0503020204020204" pitchFamily="34" charset="-122"/>
                          <a:ea typeface="微软雅黑" panose="020B0503020204020204" pitchFamily="34" charset="-122"/>
                          <a:hlinkClick r:id="rId6"/>
                        </a:rPr>
                        <a:t>&lt;HarmonyOS</a:t>
                      </a:r>
                      <a:r>
                        <a:rPr lang="zh-CN" altLang="en-US" sz="1200" u="none" strike="noStrike">
                          <a:solidFill>
                            <a:srgbClr val="328DFF"/>
                          </a:solidFill>
                          <a:effectLst/>
                          <a:latin typeface="微软雅黑" panose="020B0503020204020204" pitchFamily="34" charset="-122"/>
                          <a:ea typeface="微软雅黑" panose="020B0503020204020204" pitchFamily="34" charset="-122"/>
                          <a:hlinkClick r:id="rId6"/>
                        </a:rPr>
                        <a:t>第一课</a:t>
                      </a:r>
                      <a:r>
                        <a:rPr lang="en-US" altLang="zh-CN" sz="1200" u="none" strike="noStrike">
                          <a:solidFill>
                            <a:srgbClr val="328DFF"/>
                          </a:solidFill>
                          <a:effectLst/>
                          <a:latin typeface="微软雅黑" panose="020B0503020204020204" pitchFamily="34" charset="-122"/>
                          <a:ea typeface="微软雅黑" panose="020B0503020204020204" pitchFamily="34" charset="-122"/>
                          <a:hlinkClick r:id="rId6"/>
                        </a:rPr>
                        <a:t>&gt;</a:t>
                      </a:r>
                      <a:r>
                        <a:rPr lang="zh-CN" altLang="en-US" sz="1200" u="none" strike="noStrike">
                          <a:solidFill>
                            <a:srgbClr val="328DFF"/>
                          </a:solidFill>
                          <a:effectLst/>
                          <a:latin typeface="微软雅黑" panose="020B0503020204020204" pitchFamily="34" charset="-122"/>
                          <a:ea typeface="微软雅黑" panose="020B0503020204020204" pitchFamily="34" charset="-122"/>
                          <a:hlinkClick r:id="rId6"/>
                        </a:rPr>
                        <a:t>应用开发安全</a:t>
                      </a:r>
                      <a:endParaRPr lang="zh-CN" altLang="en-US" sz="1200">
                        <a:effectLst/>
                        <a:latin typeface="微软雅黑" panose="020B0503020204020204" pitchFamily="34" charset="-122"/>
                        <a:ea typeface="微软雅黑" panose="020B0503020204020204" pitchFamily="34" charset="-122"/>
                      </a:endParaRPr>
                    </a:p>
                  </a:txBody>
                  <a:tcPr marL="76200" marR="76200" marT="63500" marB="63500">
                    <a:lnL>
                      <a:noFill/>
                    </a:lnL>
                    <a:lnR w="6350" cap="flat" cmpd="sng" algn="ctr">
                      <a:solidFill>
                        <a:srgbClr val="DBDBDB"/>
                      </a:solidFill>
                      <a:prstDash val="solid"/>
                      <a:round/>
                      <a:headEnd type="none" w="med" len="med"/>
                      <a:tailEnd type="none" w="med" len="med"/>
                    </a:lnR>
                    <a:lnT w="6350" cap="flat" cmpd="sng" algn="ctr">
                      <a:solidFill>
                        <a:srgbClr val="DBDBDB"/>
                      </a:solidFill>
                      <a:prstDash val="solid"/>
                      <a:round/>
                      <a:headEnd type="none" w="med" len="med"/>
                      <a:tailEnd type="none" w="med" len="med"/>
                    </a:lnT>
                    <a:lnB w="6350" cap="flat" cmpd="sng" algn="ctr">
                      <a:solidFill>
                        <a:srgbClr val="DBDBDB"/>
                      </a:solidFill>
                      <a:prstDash val="solid"/>
                      <a:round/>
                      <a:headEnd type="none" w="med" len="med"/>
                      <a:tailEnd type="none" w="med" len="med"/>
                    </a:lnB>
                  </a:tcPr>
                </a:tc>
                <a:tc>
                  <a:txBody>
                    <a:bodyPr/>
                    <a:lstStyle/>
                    <a:p>
                      <a:pPr algn="l" fontAlgn="base"/>
                      <a:r>
                        <a:rPr lang="zh-CN" altLang="en-US" sz="1200" dirty="0">
                          <a:effectLst/>
                          <a:latin typeface="微软雅黑" panose="020B0503020204020204" pitchFamily="34" charset="-122"/>
                          <a:ea typeface="微软雅黑" panose="020B0503020204020204" pitchFamily="34" charset="-122"/>
                        </a:rPr>
                        <a:t>了解在应用开发过程中使用的安全技术。</a:t>
                      </a:r>
                    </a:p>
                  </a:txBody>
                  <a:tcPr marL="76200" marR="76200" marT="63500" marB="63500">
                    <a:lnL w="6350" cap="flat" cmpd="sng" algn="ctr">
                      <a:solidFill>
                        <a:srgbClr val="DBDBDB"/>
                      </a:solidFill>
                      <a:prstDash val="solid"/>
                      <a:round/>
                      <a:headEnd type="none" w="med" len="med"/>
                      <a:tailEnd type="none" w="med" len="med"/>
                    </a:lnL>
                    <a:lnR w="6350" cap="flat" cmpd="sng" algn="ctr">
                      <a:solidFill>
                        <a:srgbClr val="DBDBDB"/>
                      </a:solidFill>
                      <a:prstDash val="solid"/>
                      <a:round/>
                      <a:headEnd type="none" w="med" len="med"/>
                      <a:tailEnd type="none" w="med" len="med"/>
                    </a:lnR>
                    <a:lnT w="6350" cap="flat" cmpd="sng" algn="ctr">
                      <a:solidFill>
                        <a:srgbClr val="DBDBDB"/>
                      </a:solidFill>
                      <a:prstDash val="solid"/>
                      <a:round/>
                      <a:headEnd type="none" w="med" len="med"/>
                      <a:tailEnd type="none" w="med" len="med"/>
                    </a:lnT>
                    <a:lnB w="635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2880468256"/>
                  </a:ext>
                </a:extLst>
              </a:tr>
              <a:tr h="0">
                <a:tc>
                  <a:txBody>
                    <a:bodyPr/>
                    <a:lstStyle/>
                    <a:p>
                      <a:pPr algn="l" fontAlgn="base"/>
                      <a:r>
                        <a:rPr lang="en-US" sz="1200" u="none" strike="noStrike" dirty="0">
                          <a:solidFill>
                            <a:srgbClr val="328DFF"/>
                          </a:solidFill>
                          <a:effectLst/>
                          <a:latin typeface="微软雅黑" panose="020B0503020204020204" pitchFamily="34" charset="-122"/>
                          <a:ea typeface="微软雅黑" panose="020B0503020204020204" pitchFamily="34" charset="-122"/>
                          <a:hlinkClick r:id="rId7"/>
                        </a:rPr>
                        <a:t>&lt;</a:t>
                      </a:r>
                      <a:r>
                        <a:rPr lang="en-US" sz="1200" u="none" strike="noStrike" dirty="0" err="1">
                          <a:solidFill>
                            <a:srgbClr val="328DFF"/>
                          </a:solidFill>
                          <a:effectLst/>
                          <a:latin typeface="微软雅黑" panose="020B0503020204020204" pitchFamily="34" charset="-122"/>
                          <a:ea typeface="微软雅黑" panose="020B0503020204020204" pitchFamily="34" charset="-122"/>
                          <a:hlinkClick r:id="rId7"/>
                        </a:rPr>
                        <a:t>HarmonyOS</a:t>
                      </a:r>
                      <a:r>
                        <a:rPr lang="zh-CN" altLang="en-US" sz="1200" u="none" strike="noStrike" dirty="0">
                          <a:solidFill>
                            <a:srgbClr val="328DFF"/>
                          </a:solidFill>
                          <a:effectLst/>
                          <a:latin typeface="微软雅黑" panose="020B0503020204020204" pitchFamily="34" charset="-122"/>
                          <a:ea typeface="微软雅黑" panose="020B0503020204020204" pitchFamily="34" charset="-122"/>
                          <a:hlinkClick r:id="rId7"/>
                        </a:rPr>
                        <a:t>第一课</a:t>
                      </a:r>
                      <a:r>
                        <a:rPr lang="en-US" altLang="zh-CN" sz="1200" u="none" strike="noStrike" dirty="0">
                          <a:solidFill>
                            <a:srgbClr val="328DFF"/>
                          </a:solidFill>
                          <a:effectLst/>
                          <a:latin typeface="微软雅黑" panose="020B0503020204020204" pitchFamily="34" charset="-122"/>
                          <a:ea typeface="微软雅黑" panose="020B0503020204020204" pitchFamily="34" charset="-122"/>
                          <a:hlinkClick r:id="rId7"/>
                        </a:rPr>
                        <a:t>&gt;</a:t>
                      </a:r>
                      <a:r>
                        <a:rPr lang="zh-CN" altLang="en-US" sz="1200" u="none" strike="noStrike" dirty="0">
                          <a:solidFill>
                            <a:srgbClr val="328DFF"/>
                          </a:solidFill>
                          <a:effectLst/>
                          <a:latin typeface="微软雅黑" panose="020B0503020204020204" pitchFamily="34" charset="-122"/>
                          <a:ea typeface="微软雅黑" panose="020B0503020204020204" pitchFamily="34" charset="-122"/>
                          <a:hlinkClick r:id="rId7"/>
                        </a:rPr>
                        <a:t>应用</a:t>
                      </a:r>
                      <a:r>
                        <a:rPr lang="en-US" sz="1200" u="none" strike="noStrike" dirty="0">
                          <a:solidFill>
                            <a:srgbClr val="328DFF"/>
                          </a:solidFill>
                          <a:effectLst/>
                          <a:latin typeface="微软雅黑" panose="020B0503020204020204" pitchFamily="34" charset="-122"/>
                          <a:ea typeface="微软雅黑" panose="020B0503020204020204" pitchFamily="34" charset="-122"/>
                          <a:hlinkClick r:id="rId7"/>
                        </a:rPr>
                        <a:t>DFX</a:t>
                      </a:r>
                      <a:r>
                        <a:rPr lang="zh-CN" altLang="en-US" sz="1200" u="none" strike="noStrike" dirty="0">
                          <a:solidFill>
                            <a:srgbClr val="328DFF"/>
                          </a:solidFill>
                          <a:effectLst/>
                          <a:latin typeface="微软雅黑" panose="020B0503020204020204" pitchFamily="34" charset="-122"/>
                          <a:ea typeface="微软雅黑" panose="020B0503020204020204" pitchFamily="34" charset="-122"/>
                          <a:hlinkClick r:id="rId7"/>
                        </a:rPr>
                        <a:t>能力介绍</a:t>
                      </a:r>
                      <a:endParaRPr lang="zh-CN" altLang="en-US" sz="1200" dirty="0">
                        <a:effectLst/>
                        <a:latin typeface="微软雅黑" panose="020B0503020204020204" pitchFamily="34" charset="-122"/>
                        <a:ea typeface="微软雅黑" panose="020B0503020204020204" pitchFamily="34" charset="-122"/>
                      </a:endParaRPr>
                    </a:p>
                  </a:txBody>
                  <a:tcPr marL="76200" marR="76200" marT="63500" marB="63500">
                    <a:lnL>
                      <a:noFill/>
                    </a:lnL>
                    <a:lnR w="6350" cap="flat" cmpd="sng" algn="ctr">
                      <a:solidFill>
                        <a:srgbClr val="DBDBDB"/>
                      </a:solidFill>
                      <a:prstDash val="solid"/>
                      <a:round/>
                      <a:headEnd type="none" w="med" len="med"/>
                      <a:tailEnd type="none" w="med" len="med"/>
                    </a:lnR>
                    <a:lnT w="6350" cap="flat" cmpd="sng" algn="ctr">
                      <a:solidFill>
                        <a:srgbClr val="DBDBDB"/>
                      </a:solidFill>
                      <a:prstDash val="solid"/>
                      <a:round/>
                      <a:headEnd type="none" w="med" len="med"/>
                      <a:tailEnd type="none" w="med" len="med"/>
                    </a:lnT>
                    <a:lnB w="6350" cap="flat" cmpd="sng" algn="ctr">
                      <a:solidFill>
                        <a:srgbClr val="DBDBDB"/>
                      </a:solidFill>
                      <a:prstDash val="solid"/>
                      <a:round/>
                      <a:headEnd type="none" w="med" len="med"/>
                      <a:tailEnd type="none" w="med" len="med"/>
                    </a:lnB>
                  </a:tcPr>
                </a:tc>
                <a:tc>
                  <a:txBody>
                    <a:bodyPr/>
                    <a:lstStyle/>
                    <a:p>
                      <a:pPr algn="l" fontAlgn="base"/>
                      <a:r>
                        <a:rPr lang="zh-CN" altLang="en-US" sz="1200" dirty="0">
                          <a:effectLst/>
                          <a:latin typeface="微软雅黑" panose="020B0503020204020204" pitchFamily="34" charset="-122"/>
                          <a:ea typeface="微软雅黑" panose="020B0503020204020204" pitchFamily="34" charset="-122"/>
                        </a:rPr>
                        <a:t>运用</a:t>
                      </a:r>
                      <a:r>
                        <a:rPr lang="en-US" altLang="zh-CN" sz="1200" dirty="0">
                          <a:effectLst/>
                          <a:latin typeface="微软雅黑" panose="020B0503020204020204" pitchFamily="34" charset="-122"/>
                          <a:ea typeface="微软雅黑" panose="020B0503020204020204" pitchFamily="34" charset="-122"/>
                        </a:rPr>
                        <a:t>DFX</a:t>
                      </a:r>
                      <a:r>
                        <a:rPr lang="zh-CN" altLang="en-US" sz="1200" dirty="0">
                          <a:effectLst/>
                          <a:latin typeface="微软雅黑" panose="020B0503020204020204" pitchFamily="34" charset="-122"/>
                          <a:ea typeface="微软雅黑" panose="020B0503020204020204" pitchFamily="34" charset="-122"/>
                        </a:rPr>
                        <a:t>能力，构建应用从开发到维护全生命周期的调试调优、定位、维护能力。</a:t>
                      </a:r>
                    </a:p>
                  </a:txBody>
                  <a:tcPr marL="76200" marR="76200" marT="63500" marB="63500">
                    <a:lnL w="6350" cap="flat" cmpd="sng" algn="ctr">
                      <a:solidFill>
                        <a:srgbClr val="DBDBDB"/>
                      </a:solidFill>
                      <a:prstDash val="solid"/>
                      <a:round/>
                      <a:headEnd type="none" w="med" len="med"/>
                      <a:tailEnd type="none" w="med" len="med"/>
                    </a:lnL>
                    <a:lnR w="6350" cap="flat" cmpd="sng" algn="ctr">
                      <a:solidFill>
                        <a:srgbClr val="DBDBDB"/>
                      </a:solidFill>
                      <a:prstDash val="solid"/>
                      <a:round/>
                      <a:headEnd type="none" w="med" len="med"/>
                      <a:tailEnd type="none" w="med" len="med"/>
                    </a:lnR>
                    <a:lnT w="6350" cap="flat" cmpd="sng" algn="ctr">
                      <a:solidFill>
                        <a:srgbClr val="DBDBDB"/>
                      </a:solidFill>
                      <a:prstDash val="solid"/>
                      <a:round/>
                      <a:headEnd type="none" w="med" len="med"/>
                      <a:tailEnd type="none" w="med" len="med"/>
                    </a:lnT>
                    <a:lnB w="635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57481286"/>
                  </a:ext>
                </a:extLst>
              </a:tr>
            </a:tbl>
          </a:graphicData>
        </a:graphic>
      </p:graphicFrame>
      <p:sp>
        <p:nvSpPr>
          <p:cNvPr id="5" name="矩形 4">
            <a:extLst>
              <a:ext uri="{FF2B5EF4-FFF2-40B4-BE49-F238E27FC236}">
                <a16:creationId xmlns:a16="http://schemas.microsoft.com/office/drawing/2014/main" id="{61C4211B-E4F5-4DD0-9CA3-88272F92DFE2}"/>
              </a:ext>
            </a:extLst>
          </p:cNvPr>
          <p:cNvSpPr/>
          <p:nvPr/>
        </p:nvSpPr>
        <p:spPr>
          <a:xfrm>
            <a:off x="591591" y="4221218"/>
            <a:ext cx="11496575" cy="307777"/>
          </a:xfrm>
          <a:prstGeom prst="rect">
            <a:avLst/>
          </a:prstGeom>
        </p:spPr>
        <p:txBody>
          <a:bodyPr wrap="square">
            <a:spAutoFit/>
          </a:bodyPr>
          <a:lstStyle/>
          <a:p>
            <a:pPr fontAlgn="base"/>
            <a:r>
              <a:rPr lang="zh-CN" altLang="en-US" sz="1400" b="1" dirty="0">
                <a:solidFill>
                  <a:srgbClr val="C00000"/>
                </a:solidFill>
              </a:rPr>
              <a:t>主题课程：</a:t>
            </a:r>
            <a:r>
              <a:rPr lang="zh-CN" altLang="en-US" sz="1400" dirty="0">
                <a:solidFill>
                  <a:srgbClr val="C00000"/>
                </a:solidFill>
              </a:rPr>
              <a:t>通过引导式的路径探索更多的应用开发主题和最佳实践，扩展您</a:t>
            </a:r>
            <a:r>
              <a:rPr lang="en-US" altLang="zh-CN" sz="1400" dirty="0" err="1">
                <a:solidFill>
                  <a:srgbClr val="C00000"/>
                </a:solidFill>
              </a:rPr>
              <a:t>HarmonyOS</a:t>
            </a:r>
            <a:r>
              <a:rPr lang="zh-CN" altLang="en-US" sz="1400" dirty="0">
                <a:solidFill>
                  <a:srgbClr val="C00000"/>
                </a:solidFill>
              </a:rPr>
              <a:t>应用开发的前沿知识和技能，创建功能更强大的应用。</a:t>
            </a:r>
          </a:p>
        </p:txBody>
      </p:sp>
      <p:graphicFrame>
        <p:nvGraphicFramePr>
          <p:cNvPr id="6" name="表格 5">
            <a:extLst>
              <a:ext uri="{FF2B5EF4-FFF2-40B4-BE49-F238E27FC236}">
                <a16:creationId xmlns:a16="http://schemas.microsoft.com/office/drawing/2014/main" id="{5DB7C387-AC06-42DE-AB25-CC9EF67055A2}"/>
              </a:ext>
            </a:extLst>
          </p:cNvPr>
          <p:cNvGraphicFramePr>
            <a:graphicFrameLocks noGrp="1"/>
          </p:cNvGraphicFramePr>
          <p:nvPr>
            <p:extLst>
              <p:ext uri="{D42A27DB-BD31-4B8C-83A1-F6EECF244321}">
                <p14:modId xmlns:p14="http://schemas.microsoft.com/office/powerpoint/2010/main" val="1558320245"/>
              </p:ext>
            </p:extLst>
          </p:nvPr>
        </p:nvGraphicFramePr>
        <p:xfrm>
          <a:off x="591592" y="5024735"/>
          <a:ext cx="10515600" cy="1112520"/>
        </p:xfrm>
        <a:graphic>
          <a:graphicData uri="http://schemas.openxmlformats.org/drawingml/2006/table">
            <a:tbl>
              <a:tblPr/>
              <a:tblGrid>
                <a:gridCol w="3844503">
                  <a:extLst>
                    <a:ext uri="{9D8B030D-6E8A-4147-A177-3AD203B41FA5}">
                      <a16:colId xmlns:a16="http://schemas.microsoft.com/office/drawing/2014/main" val="3567130022"/>
                    </a:ext>
                  </a:extLst>
                </a:gridCol>
                <a:gridCol w="6671097">
                  <a:extLst>
                    <a:ext uri="{9D8B030D-6E8A-4147-A177-3AD203B41FA5}">
                      <a16:colId xmlns:a16="http://schemas.microsoft.com/office/drawing/2014/main" val="869879332"/>
                    </a:ext>
                  </a:extLst>
                </a:gridCol>
              </a:tblGrid>
              <a:tr h="0">
                <a:tc>
                  <a:txBody>
                    <a:bodyPr/>
                    <a:lstStyle/>
                    <a:p>
                      <a:pPr algn="l" fontAlgn="base" latinLnBrk="0"/>
                      <a:r>
                        <a:rPr lang="zh-CN" altLang="en-US" sz="1200" b="1">
                          <a:effectLst/>
                        </a:rPr>
                        <a:t>主题</a:t>
                      </a:r>
                    </a:p>
                  </a:txBody>
                  <a:tcPr marL="76200" marR="76200" marT="63500" marB="63500" anchor="ctr">
                    <a:lnL>
                      <a:noFill/>
                    </a:lnL>
                    <a:lnR w="6350" cap="flat" cmpd="sng" algn="ctr">
                      <a:solidFill>
                        <a:srgbClr val="DBDBDB"/>
                      </a:solidFill>
                      <a:prstDash val="solid"/>
                      <a:round/>
                      <a:headEnd type="none" w="med" len="med"/>
                      <a:tailEnd type="none" w="med" len="med"/>
                    </a:lnR>
                    <a:lnT>
                      <a:noFill/>
                    </a:lnT>
                    <a:lnB w="6350" cap="flat" cmpd="sng" algn="ctr">
                      <a:solidFill>
                        <a:srgbClr val="DBDBDB"/>
                      </a:solidFill>
                      <a:prstDash val="solid"/>
                      <a:round/>
                      <a:headEnd type="none" w="med" len="med"/>
                      <a:tailEnd type="none" w="med" len="med"/>
                    </a:lnB>
                    <a:solidFill>
                      <a:srgbClr val="E8EAED"/>
                    </a:solidFill>
                  </a:tcPr>
                </a:tc>
                <a:tc>
                  <a:txBody>
                    <a:bodyPr/>
                    <a:lstStyle/>
                    <a:p>
                      <a:pPr algn="l" fontAlgn="base" latinLnBrk="0"/>
                      <a:r>
                        <a:rPr lang="zh-CN" altLang="en-US" sz="1200" b="1">
                          <a:effectLst/>
                        </a:rPr>
                        <a:t>简介</a:t>
                      </a:r>
                    </a:p>
                  </a:txBody>
                  <a:tcPr marL="76200" marR="76200" marT="63500" marB="63500">
                    <a:lnL w="6350" cap="flat" cmpd="sng" algn="ctr">
                      <a:solidFill>
                        <a:srgbClr val="DBDBDB"/>
                      </a:solidFill>
                      <a:prstDash val="solid"/>
                      <a:round/>
                      <a:headEnd type="none" w="med" len="med"/>
                      <a:tailEnd type="none" w="med" len="med"/>
                    </a:lnL>
                    <a:lnR w="6350" cap="flat" cmpd="sng" algn="ctr">
                      <a:solidFill>
                        <a:srgbClr val="DBDBDB"/>
                      </a:solidFill>
                      <a:prstDash val="solid"/>
                      <a:round/>
                      <a:headEnd type="none" w="med" len="med"/>
                      <a:tailEnd type="none" w="med" len="med"/>
                    </a:lnR>
                    <a:lnT>
                      <a:noFill/>
                    </a:lnT>
                    <a:lnB w="6350" cap="flat" cmpd="sng" algn="ctr">
                      <a:solidFill>
                        <a:srgbClr val="DBDBDB"/>
                      </a:solidFill>
                      <a:prstDash val="solid"/>
                      <a:round/>
                      <a:headEnd type="none" w="med" len="med"/>
                      <a:tailEnd type="none" w="med" len="med"/>
                    </a:lnB>
                    <a:solidFill>
                      <a:srgbClr val="E8EAED"/>
                    </a:solidFill>
                  </a:tcPr>
                </a:tc>
                <a:extLst>
                  <a:ext uri="{0D108BD9-81ED-4DB2-BD59-A6C34878D82A}">
                    <a16:rowId xmlns:a16="http://schemas.microsoft.com/office/drawing/2014/main" val="1486326588"/>
                  </a:ext>
                </a:extLst>
              </a:tr>
              <a:tr h="0">
                <a:tc>
                  <a:txBody>
                    <a:bodyPr/>
                    <a:lstStyle/>
                    <a:p>
                      <a:pPr algn="l" fontAlgn="base"/>
                      <a:r>
                        <a:rPr lang="en-US" sz="1200" u="none" strike="noStrike">
                          <a:solidFill>
                            <a:srgbClr val="328DFF"/>
                          </a:solidFill>
                          <a:effectLst/>
                          <a:hlinkClick r:id="rId8"/>
                        </a:rPr>
                        <a:t>&lt;HarmonyOS</a:t>
                      </a:r>
                      <a:r>
                        <a:rPr lang="zh-CN" altLang="en-US" sz="1200" u="none" strike="noStrike">
                          <a:solidFill>
                            <a:srgbClr val="328DFF"/>
                          </a:solidFill>
                          <a:effectLst/>
                          <a:hlinkClick r:id="rId8"/>
                        </a:rPr>
                        <a:t>主题课</a:t>
                      </a:r>
                      <a:r>
                        <a:rPr lang="en-US" altLang="zh-CN" sz="1200" u="none" strike="noStrike">
                          <a:solidFill>
                            <a:srgbClr val="328DFF"/>
                          </a:solidFill>
                          <a:effectLst/>
                          <a:hlinkClick r:id="rId8"/>
                        </a:rPr>
                        <a:t>&gt;</a:t>
                      </a:r>
                      <a:r>
                        <a:rPr lang="en-US" sz="1200" u="none" strike="noStrike">
                          <a:solidFill>
                            <a:srgbClr val="328DFF"/>
                          </a:solidFill>
                          <a:effectLst/>
                          <a:hlinkClick r:id="rId8"/>
                        </a:rPr>
                        <a:t>HarmonyOS SDK</a:t>
                      </a:r>
                      <a:r>
                        <a:rPr lang="zh-CN" altLang="en-US" sz="1200" u="none" strike="noStrike">
                          <a:solidFill>
                            <a:srgbClr val="328DFF"/>
                          </a:solidFill>
                          <a:effectLst/>
                          <a:hlinkClick r:id="rId8"/>
                        </a:rPr>
                        <a:t>开放能力</a:t>
                      </a:r>
                      <a:endParaRPr lang="zh-CN" altLang="en-US" sz="1200">
                        <a:effectLst/>
                      </a:endParaRPr>
                    </a:p>
                  </a:txBody>
                  <a:tcPr marL="76200" marR="76200" marT="63500" marB="63500" anchor="ctr">
                    <a:lnL>
                      <a:noFill/>
                    </a:lnL>
                    <a:lnR w="6350" cap="flat" cmpd="sng" algn="ctr">
                      <a:solidFill>
                        <a:srgbClr val="DBDBDB"/>
                      </a:solidFill>
                      <a:prstDash val="solid"/>
                      <a:round/>
                      <a:headEnd type="none" w="med" len="med"/>
                      <a:tailEnd type="none" w="med" len="med"/>
                    </a:lnR>
                    <a:lnT w="6350" cap="flat" cmpd="sng" algn="ctr">
                      <a:solidFill>
                        <a:srgbClr val="DBDBDB"/>
                      </a:solidFill>
                      <a:prstDash val="solid"/>
                      <a:round/>
                      <a:headEnd type="none" w="med" len="med"/>
                      <a:tailEnd type="none" w="med" len="med"/>
                    </a:lnT>
                    <a:lnB w="6350" cap="flat" cmpd="sng" algn="ctr">
                      <a:solidFill>
                        <a:srgbClr val="DBDBDB"/>
                      </a:solidFill>
                      <a:prstDash val="solid"/>
                      <a:round/>
                      <a:headEnd type="none" w="med" len="med"/>
                      <a:tailEnd type="none" w="med" len="med"/>
                    </a:lnB>
                  </a:tcPr>
                </a:tc>
                <a:tc>
                  <a:txBody>
                    <a:bodyPr/>
                    <a:lstStyle/>
                    <a:p>
                      <a:pPr algn="l" fontAlgn="base"/>
                      <a:r>
                        <a:rPr lang="zh-CN" altLang="en-US" sz="1200">
                          <a:effectLst/>
                        </a:rPr>
                        <a:t>熟悉和掌握</a:t>
                      </a:r>
                      <a:r>
                        <a:rPr lang="en-US" altLang="zh-CN" sz="1200">
                          <a:effectLst/>
                        </a:rPr>
                        <a:t>HarmonyOS SDK</a:t>
                      </a:r>
                      <a:r>
                        <a:rPr lang="zh-CN" altLang="en-US" sz="1200">
                          <a:effectLst/>
                        </a:rPr>
                        <a:t>相关的开放能力集（华为帐号服务、推送服务、扫码服务、应用内支付等），能将华为提供的这些开放能力快速高效地集成到应用中。</a:t>
                      </a:r>
                    </a:p>
                  </a:txBody>
                  <a:tcPr marL="76200" marR="76200" marT="63500" marB="63500">
                    <a:lnL w="6350" cap="flat" cmpd="sng" algn="ctr">
                      <a:solidFill>
                        <a:srgbClr val="DBDBDB"/>
                      </a:solidFill>
                      <a:prstDash val="solid"/>
                      <a:round/>
                      <a:headEnd type="none" w="med" len="med"/>
                      <a:tailEnd type="none" w="med" len="med"/>
                    </a:lnL>
                    <a:lnR w="6350" cap="flat" cmpd="sng" algn="ctr">
                      <a:solidFill>
                        <a:srgbClr val="DBDBDB"/>
                      </a:solidFill>
                      <a:prstDash val="solid"/>
                      <a:round/>
                      <a:headEnd type="none" w="med" len="med"/>
                      <a:tailEnd type="none" w="med" len="med"/>
                    </a:lnR>
                    <a:lnT w="6350" cap="flat" cmpd="sng" algn="ctr">
                      <a:solidFill>
                        <a:srgbClr val="DBDBDB"/>
                      </a:solidFill>
                      <a:prstDash val="solid"/>
                      <a:round/>
                      <a:headEnd type="none" w="med" len="med"/>
                      <a:tailEnd type="none" w="med" len="med"/>
                    </a:lnT>
                    <a:lnB w="635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1877653488"/>
                  </a:ext>
                </a:extLst>
              </a:tr>
              <a:tr h="0">
                <a:tc>
                  <a:txBody>
                    <a:bodyPr/>
                    <a:lstStyle/>
                    <a:p>
                      <a:pPr algn="l" fontAlgn="base"/>
                      <a:r>
                        <a:rPr lang="en-US" altLang="zh-CN" sz="1200" u="none" strike="noStrike" dirty="0">
                          <a:solidFill>
                            <a:srgbClr val="328DFF"/>
                          </a:solidFill>
                          <a:effectLst/>
                          <a:hlinkClick r:id="rId9"/>
                        </a:rPr>
                        <a:t>&lt;</a:t>
                      </a:r>
                      <a:r>
                        <a:rPr lang="en-US" altLang="zh-CN" sz="1200" u="none" strike="noStrike" dirty="0" err="1">
                          <a:solidFill>
                            <a:srgbClr val="328DFF"/>
                          </a:solidFill>
                          <a:effectLst/>
                          <a:hlinkClick r:id="rId9"/>
                        </a:rPr>
                        <a:t>HarmonyOS</a:t>
                      </a:r>
                      <a:r>
                        <a:rPr lang="zh-CN" altLang="en-US" sz="1200" u="none" strike="noStrike" dirty="0">
                          <a:solidFill>
                            <a:srgbClr val="328DFF"/>
                          </a:solidFill>
                          <a:effectLst/>
                          <a:hlinkClick r:id="rId9"/>
                        </a:rPr>
                        <a:t>主题课</a:t>
                      </a:r>
                      <a:r>
                        <a:rPr lang="en-US" altLang="zh-CN" sz="1200" u="none" strike="noStrike" dirty="0">
                          <a:solidFill>
                            <a:srgbClr val="328DFF"/>
                          </a:solidFill>
                          <a:effectLst/>
                          <a:hlinkClick r:id="rId9"/>
                        </a:rPr>
                        <a:t>&gt;</a:t>
                      </a:r>
                      <a:r>
                        <a:rPr lang="zh-CN" altLang="en-US" sz="1200" u="none" strike="noStrike" dirty="0">
                          <a:solidFill>
                            <a:srgbClr val="328DFF"/>
                          </a:solidFill>
                          <a:effectLst/>
                          <a:hlinkClick r:id="rId9"/>
                        </a:rPr>
                        <a:t>应用</a:t>
                      </a:r>
                      <a:r>
                        <a:rPr lang="en-US" altLang="zh-CN" sz="1200" u="none" strike="noStrike" dirty="0">
                          <a:solidFill>
                            <a:srgbClr val="328DFF"/>
                          </a:solidFill>
                          <a:effectLst/>
                          <a:hlinkClick r:id="rId9"/>
                        </a:rPr>
                        <a:t>UX</a:t>
                      </a:r>
                      <a:r>
                        <a:rPr lang="zh-CN" altLang="en-US" sz="1200" u="none" strike="noStrike" dirty="0">
                          <a:solidFill>
                            <a:srgbClr val="328DFF"/>
                          </a:solidFill>
                          <a:effectLst/>
                          <a:hlinkClick r:id="rId9"/>
                        </a:rPr>
                        <a:t>体验标准</a:t>
                      </a:r>
                      <a:endParaRPr lang="zh-CN" altLang="en-US" sz="1200" dirty="0">
                        <a:effectLst/>
                      </a:endParaRPr>
                    </a:p>
                  </a:txBody>
                  <a:tcPr marL="76200" marR="76200" marT="63500" marB="63500">
                    <a:lnL>
                      <a:noFill/>
                    </a:lnL>
                    <a:lnR w="6350" cap="flat" cmpd="sng" algn="ctr">
                      <a:solidFill>
                        <a:srgbClr val="DBDBDB"/>
                      </a:solidFill>
                      <a:prstDash val="solid"/>
                      <a:round/>
                      <a:headEnd type="none" w="med" len="med"/>
                      <a:tailEnd type="none" w="med" len="med"/>
                    </a:lnR>
                    <a:lnT w="6350" cap="flat" cmpd="sng" algn="ctr">
                      <a:solidFill>
                        <a:srgbClr val="DBDBDB"/>
                      </a:solidFill>
                      <a:prstDash val="solid"/>
                      <a:round/>
                      <a:headEnd type="none" w="med" len="med"/>
                      <a:tailEnd type="none" w="med" len="med"/>
                    </a:lnT>
                    <a:lnB w="6350" cap="flat" cmpd="sng" algn="ctr">
                      <a:solidFill>
                        <a:srgbClr val="DBDBDB"/>
                      </a:solidFill>
                      <a:prstDash val="solid"/>
                      <a:round/>
                      <a:headEnd type="none" w="med" len="med"/>
                      <a:tailEnd type="none" w="med" len="med"/>
                    </a:lnB>
                  </a:tcPr>
                </a:tc>
                <a:tc>
                  <a:txBody>
                    <a:bodyPr/>
                    <a:lstStyle/>
                    <a:p>
                      <a:pPr algn="l" fontAlgn="base"/>
                      <a:r>
                        <a:rPr lang="zh-CN" altLang="en-US" sz="1200" dirty="0">
                          <a:effectLst/>
                        </a:rPr>
                        <a:t>学习应用</a:t>
                      </a:r>
                      <a:r>
                        <a:rPr lang="en-US" altLang="zh-CN" sz="1200" dirty="0">
                          <a:effectLst/>
                        </a:rPr>
                        <a:t>UX</a:t>
                      </a:r>
                      <a:r>
                        <a:rPr lang="zh-CN" altLang="en-US" sz="1200" dirty="0">
                          <a:effectLst/>
                        </a:rPr>
                        <a:t>设计的相关规范，做出符合上架要求的应用。</a:t>
                      </a:r>
                    </a:p>
                  </a:txBody>
                  <a:tcPr marL="76200" marR="76200" marT="63500" marB="63500">
                    <a:lnL w="6350" cap="flat" cmpd="sng" algn="ctr">
                      <a:solidFill>
                        <a:srgbClr val="DBDBDB"/>
                      </a:solidFill>
                      <a:prstDash val="solid"/>
                      <a:round/>
                      <a:headEnd type="none" w="med" len="med"/>
                      <a:tailEnd type="none" w="med" len="med"/>
                    </a:lnL>
                    <a:lnR w="6350" cap="flat" cmpd="sng" algn="ctr">
                      <a:solidFill>
                        <a:srgbClr val="DBDBDB"/>
                      </a:solidFill>
                      <a:prstDash val="solid"/>
                      <a:round/>
                      <a:headEnd type="none" w="med" len="med"/>
                      <a:tailEnd type="none" w="med" len="med"/>
                    </a:lnR>
                    <a:lnT w="6350" cap="flat" cmpd="sng" algn="ctr">
                      <a:solidFill>
                        <a:srgbClr val="DBDBDB"/>
                      </a:solidFill>
                      <a:prstDash val="solid"/>
                      <a:round/>
                      <a:headEnd type="none" w="med" len="med"/>
                      <a:tailEnd type="none" w="med" len="med"/>
                    </a:lnT>
                    <a:lnB w="6350" cap="flat" cmpd="sng" algn="ctr">
                      <a:solidFill>
                        <a:srgbClr val="DBDBDB"/>
                      </a:solidFill>
                      <a:prstDash val="solid"/>
                      <a:round/>
                      <a:headEnd type="none" w="med" len="med"/>
                      <a:tailEnd type="none" w="med" len="med"/>
                    </a:lnB>
                  </a:tcPr>
                </a:tc>
                <a:extLst>
                  <a:ext uri="{0D108BD9-81ED-4DB2-BD59-A6C34878D82A}">
                    <a16:rowId xmlns:a16="http://schemas.microsoft.com/office/drawing/2014/main" val="1163153775"/>
                  </a:ext>
                </a:extLst>
              </a:tr>
            </a:tbl>
          </a:graphicData>
        </a:graphic>
      </p:graphicFrame>
      <p:sp>
        <p:nvSpPr>
          <p:cNvPr id="9" name="副标题 1">
            <a:extLst>
              <a:ext uri="{FF2B5EF4-FFF2-40B4-BE49-F238E27FC236}">
                <a16:creationId xmlns:a16="http://schemas.microsoft.com/office/drawing/2014/main" id="{C2BCADFE-A25B-4C1C-BFF0-660412705C09}"/>
              </a:ext>
            </a:extLst>
          </p:cNvPr>
          <p:cNvSpPr txBox="1">
            <a:spLocks/>
          </p:cNvSpPr>
          <p:nvPr/>
        </p:nvSpPr>
        <p:spPr>
          <a:xfrm>
            <a:off x="606392" y="325654"/>
            <a:ext cx="11585608" cy="381964"/>
          </a:xfrm>
          <a:prstGeom prst="rect">
            <a:avLst/>
          </a:prstGeom>
        </p:spPr>
        <p:txBody>
          <a:bodyPr vert="horz" wrap="square" lIns="0" tIns="0" rIns="0" bIns="0" rtlCol="0" anchor="t">
            <a:spAutoFit/>
          </a:bodyPr>
          <a:lstStyle>
            <a:lvl1pPr marL="0" indent="0" algn="l" defTabSz="914400" rtl="0" eaLnBrk="1" latinLnBrk="0" hangingPunct="1">
              <a:lnSpc>
                <a:spcPts val="3428"/>
              </a:lnSpc>
              <a:spcBef>
                <a:spcPts val="0"/>
              </a:spcBef>
              <a:buFont typeface="Arial" panose="020B0604020202020204" pitchFamily="34" charset="0"/>
              <a:buNone/>
              <a:defRPr sz="3198" kern="1200" baseline="0">
                <a:solidFill>
                  <a:schemeClr val="tx1"/>
                </a:solidFill>
                <a:latin typeface="Microsoft YaHei" panose="020B0503020204020204" pitchFamily="34" charset="-122"/>
                <a:ea typeface="Microsoft YaHei" panose="020B0503020204020204" pitchFamily="34" charset="-122"/>
                <a:cs typeface="+mn-cs"/>
              </a:defRPr>
            </a:lvl1pPr>
            <a:lvl2pPr marL="593425" indent="0" algn="ctr" defTabSz="914400" rtl="0" eaLnBrk="1" latinLnBrk="0" hangingPunct="1">
              <a:lnSpc>
                <a:spcPct val="90000"/>
              </a:lnSpc>
              <a:spcBef>
                <a:spcPts val="500"/>
              </a:spcBef>
              <a:buFont typeface="Arial" panose="020B0604020202020204" pitchFamily="34" charset="0"/>
              <a:buNone/>
              <a:defRPr sz="2596" kern="1200">
                <a:solidFill>
                  <a:schemeClr val="tx1"/>
                </a:solidFill>
                <a:latin typeface="+mn-lt"/>
                <a:ea typeface="+mn-ea"/>
                <a:cs typeface="+mn-cs"/>
              </a:defRPr>
            </a:lvl2pPr>
            <a:lvl3pPr marL="1186848" indent="0" algn="ctr" defTabSz="914400" rtl="0" eaLnBrk="1" latinLnBrk="0" hangingPunct="1">
              <a:lnSpc>
                <a:spcPct val="90000"/>
              </a:lnSpc>
              <a:spcBef>
                <a:spcPts val="500"/>
              </a:spcBef>
              <a:buFont typeface="Arial" panose="020B0604020202020204" pitchFamily="34" charset="0"/>
              <a:buNone/>
              <a:defRPr sz="2336" kern="1200">
                <a:solidFill>
                  <a:schemeClr val="tx1"/>
                </a:solidFill>
                <a:latin typeface="+mn-lt"/>
                <a:ea typeface="+mn-ea"/>
                <a:cs typeface="+mn-cs"/>
              </a:defRPr>
            </a:lvl3pPr>
            <a:lvl4pPr marL="1780274" indent="0" algn="ctr" defTabSz="914400" rtl="0" eaLnBrk="1" latinLnBrk="0" hangingPunct="1">
              <a:lnSpc>
                <a:spcPct val="90000"/>
              </a:lnSpc>
              <a:spcBef>
                <a:spcPts val="500"/>
              </a:spcBef>
              <a:buFont typeface="Arial" panose="020B0604020202020204" pitchFamily="34" charset="0"/>
              <a:buNone/>
              <a:defRPr sz="2077" kern="1200">
                <a:solidFill>
                  <a:schemeClr val="tx1"/>
                </a:solidFill>
                <a:latin typeface="+mn-lt"/>
                <a:ea typeface="+mn-ea"/>
                <a:cs typeface="+mn-cs"/>
              </a:defRPr>
            </a:lvl4pPr>
            <a:lvl5pPr marL="2373698" indent="0" algn="ctr" defTabSz="914400" rtl="0" eaLnBrk="1" latinLnBrk="0" hangingPunct="1">
              <a:lnSpc>
                <a:spcPct val="90000"/>
              </a:lnSpc>
              <a:spcBef>
                <a:spcPts val="500"/>
              </a:spcBef>
              <a:buFont typeface="Arial" panose="020B0604020202020204" pitchFamily="34" charset="0"/>
              <a:buNone/>
              <a:defRPr sz="2077" kern="1200">
                <a:solidFill>
                  <a:schemeClr val="tx1"/>
                </a:solidFill>
                <a:latin typeface="+mn-lt"/>
                <a:ea typeface="+mn-ea"/>
                <a:cs typeface="+mn-cs"/>
              </a:defRPr>
            </a:lvl5pPr>
            <a:lvl6pPr marL="2967122" indent="0" algn="ctr" defTabSz="914400" rtl="0" eaLnBrk="1" latinLnBrk="0" hangingPunct="1">
              <a:lnSpc>
                <a:spcPct val="90000"/>
              </a:lnSpc>
              <a:spcBef>
                <a:spcPts val="500"/>
              </a:spcBef>
              <a:buFont typeface="Arial" panose="020B0604020202020204" pitchFamily="34" charset="0"/>
              <a:buNone/>
              <a:defRPr sz="2077" kern="1200">
                <a:solidFill>
                  <a:schemeClr val="tx1"/>
                </a:solidFill>
                <a:latin typeface="+mn-lt"/>
                <a:ea typeface="+mn-ea"/>
                <a:cs typeface="+mn-cs"/>
              </a:defRPr>
            </a:lvl6pPr>
            <a:lvl7pPr marL="3560546" indent="0" algn="ctr" defTabSz="914400" rtl="0" eaLnBrk="1" latinLnBrk="0" hangingPunct="1">
              <a:lnSpc>
                <a:spcPct val="90000"/>
              </a:lnSpc>
              <a:spcBef>
                <a:spcPts val="500"/>
              </a:spcBef>
              <a:buFont typeface="Arial" panose="020B0604020202020204" pitchFamily="34" charset="0"/>
              <a:buNone/>
              <a:defRPr sz="2077" kern="1200">
                <a:solidFill>
                  <a:schemeClr val="tx1"/>
                </a:solidFill>
                <a:latin typeface="+mn-lt"/>
                <a:ea typeface="+mn-ea"/>
                <a:cs typeface="+mn-cs"/>
              </a:defRPr>
            </a:lvl7pPr>
            <a:lvl8pPr marL="4153972" indent="0" algn="ctr" defTabSz="914400" rtl="0" eaLnBrk="1" latinLnBrk="0" hangingPunct="1">
              <a:lnSpc>
                <a:spcPct val="90000"/>
              </a:lnSpc>
              <a:spcBef>
                <a:spcPts val="500"/>
              </a:spcBef>
              <a:buFont typeface="Arial" panose="020B0604020202020204" pitchFamily="34" charset="0"/>
              <a:buNone/>
              <a:defRPr sz="2077" kern="1200">
                <a:solidFill>
                  <a:schemeClr val="tx1"/>
                </a:solidFill>
                <a:latin typeface="+mn-lt"/>
                <a:ea typeface="+mn-ea"/>
                <a:cs typeface="+mn-cs"/>
              </a:defRPr>
            </a:lvl8pPr>
            <a:lvl9pPr marL="4747395" indent="0" algn="ctr" defTabSz="914400" rtl="0" eaLnBrk="1" latinLnBrk="0" hangingPunct="1">
              <a:lnSpc>
                <a:spcPct val="90000"/>
              </a:lnSpc>
              <a:spcBef>
                <a:spcPts val="500"/>
              </a:spcBef>
              <a:buFont typeface="Arial" panose="020B0604020202020204" pitchFamily="34" charset="0"/>
              <a:buNone/>
              <a:defRPr sz="2077" kern="1200">
                <a:solidFill>
                  <a:schemeClr val="tx1"/>
                </a:solidFill>
                <a:latin typeface="+mn-lt"/>
                <a:ea typeface="+mn-ea"/>
                <a:cs typeface="+mn-cs"/>
              </a:defRPr>
            </a:lvl9pPr>
          </a:lstStyle>
          <a:p>
            <a:pPr lvl="0">
              <a:defRPr/>
            </a:pPr>
            <a:r>
              <a:rPr lang="en-US" altLang="zh-CN" sz="1800" b="1" dirty="0" err="1">
                <a:solidFill>
                  <a:srgbClr val="C00000"/>
                </a:solidFill>
                <a:latin typeface="微软雅黑" panose="020B0503020204020204" pitchFamily="34" charset="-122"/>
                <a:ea typeface="微软雅黑" panose="020B0503020204020204" pitchFamily="34" charset="-122"/>
              </a:rPr>
              <a:t>HarmonyOS</a:t>
            </a:r>
            <a:r>
              <a:rPr lang="zh-CN" altLang="en-US" sz="1800" b="1" dirty="0">
                <a:solidFill>
                  <a:srgbClr val="C00000"/>
                </a:solidFill>
                <a:latin typeface="微软雅黑" panose="020B0503020204020204" pitchFamily="34" charset="-122"/>
                <a:ea typeface="微软雅黑" panose="020B0503020204020204" pitchFamily="34" charset="-122"/>
              </a:rPr>
              <a:t>第一课目录（</a:t>
            </a:r>
            <a:r>
              <a:rPr lang="en-US" altLang="zh-CN" sz="1800" b="1" dirty="0">
                <a:solidFill>
                  <a:srgbClr val="C00000"/>
                </a:solidFill>
                <a:latin typeface="微软雅黑" panose="020B0503020204020204" pitchFamily="34" charset="-122"/>
                <a:ea typeface="微软雅黑" panose="020B0503020204020204" pitchFamily="34" charset="-122"/>
              </a:rPr>
              <a:t>3/3</a:t>
            </a:r>
            <a:r>
              <a:rPr lang="zh-CN" altLang="en-US" sz="1800" b="1" dirty="0">
                <a:solidFill>
                  <a:srgbClr val="C00000"/>
                </a:solidFill>
                <a:latin typeface="微软雅黑" panose="020B0503020204020204" pitchFamily="34" charset="-122"/>
                <a:ea typeface="微软雅黑" panose="020B0503020204020204" pitchFamily="34" charset="-122"/>
              </a:rPr>
              <a:t>）</a:t>
            </a:r>
            <a:endParaRPr lang="zh-CN" altLang="en-US" sz="1800" b="1" dirty="0">
              <a:solidFill>
                <a:srgbClr val="C00000"/>
              </a:solidFill>
              <a:latin typeface="微软雅黑" panose="020B0503020204020204" pitchFamily="34" charset="-122"/>
              <a:ea typeface="微软雅黑" panose="020B0503020204020204" pitchFamily="34" charset="-122"/>
              <a:sym typeface="+mn-lt"/>
            </a:endParaRPr>
          </a:p>
        </p:txBody>
      </p:sp>
    </p:spTree>
    <p:extLst>
      <p:ext uri="{BB962C8B-B14F-4D97-AF65-F5344CB8AC3E}">
        <p14:creationId xmlns:p14="http://schemas.microsoft.com/office/powerpoint/2010/main" val="3849462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副标题 1">
            <a:extLst>
              <a:ext uri="{FF2B5EF4-FFF2-40B4-BE49-F238E27FC236}">
                <a16:creationId xmlns:a16="http://schemas.microsoft.com/office/drawing/2014/main" id="{B1FA41CE-347B-4A9F-9288-A5C4FA25666C}"/>
              </a:ext>
            </a:extLst>
          </p:cNvPr>
          <p:cNvSpPr txBox="1">
            <a:spLocks/>
          </p:cNvSpPr>
          <p:nvPr/>
        </p:nvSpPr>
        <p:spPr>
          <a:xfrm>
            <a:off x="369231" y="183277"/>
            <a:ext cx="11585608" cy="381964"/>
          </a:xfrm>
          <a:prstGeom prst="rect">
            <a:avLst/>
          </a:prstGeom>
        </p:spPr>
        <p:txBody>
          <a:bodyPr vert="horz" wrap="square" lIns="0" tIns="0" rIns="0" bIns="0" rtlCol="0" anchor="t">
            <a:spAutoFit/>
          </a:bodyPr>
          <a:lstStyle>
            <a:defPPr>
              <a:defRPr lang="zh-CN"/>
            </a:defPPr>
            <a:lvl1pPr lvl="0" indent="0">
              <a:lnSpc>
                <a:spcPts val="3428"/>
              </a:lnSpc>
              <a:spcBef>
                <a:spcPts val="0"/>
              </a:spcBef>
              <a:buFont typeface="Arial" panose="020B0604020202020204" pitchFamily="34" charset="0"/>
              <a:buNone/>
              <a:defRPr b="1" baseline="0">
                <a:solidFill>
                  <a:srgbClr val="C00000"/>
                </a:solidFill>
                <a:latin typeface="微软雅黑" panose="020B0503020204020204" pitchFamily="34" charset="-122"/>
                <a:ea typeface="微软雅黑" panose="020B0503020204020204" pitchFamily="34" charset="-122"/>
              </a:defRPr>
            </a:lvl1pPr>
            <a:lvl2pPr marL="593425" indent="0" algn="ctr">
              <a:lnSpc>
                <a:spcPct val="90000"/>
              </a:lnSpc>
              <a:spcBef>
                <a:spcPts val="500"/>
              </a:spcBef>
              <a:buFont typeface="Arial" panose="020B0604020202020204" pitchFamily="34" charset="0"/>
              <a:buNone/>
              <a:defRPr sz="2596"/>
            </a:lvl2pPr>
            <a:lvl3pPr marL="1186848" indent="0" algn="ctr">
              <a:lnSpc>
                <a:spcPct val="90000"/>
              </a:lnSpc>
              <a:spcBef>
                <a:spcPts val="500"/>
              </a:spcBef>
              <a:buFont typeface="Arial" panose="020B0604020202020204" pitchFamily="34" charset="0"/>
              <a:buNone/>
              <a:defRPr sz="2336"/>
            </a:lvl3pPr>
            <a:lvl4pPr marL="1780274" indent="0" algn="ctr">
              <a:lnSpc>
                <a:spcPct val="90000"/>
              </a:lnSpc>
              <a:spcBef>
                <a:spcPts val="500"/>
              </a:spcBef>
              <a:buFont typeface="Arial" panose="020B0604020202020204" pitchFamily="34" charset="0"/>
              <a:buNone/>
              <a:defRPr sz="2077"/>
            </a:lvl4pPr>
            <a:lvl5pPr marL="2373698" indent="0" algn="ctr">
              <a:lnSpc>
                <a:spcPct val="90000"/>
              </a:lnSpc>
              <a:spcBef>
                <a:spcPts val="500"/>
              </a:spcBef>
              <a:buFont typeface="Arial" panose="020B0604020202020204" pitchFamily="34" charset="0"/>
              <a:buNone/>
              <a:defRPr sz="2077"/>
            </a:lvl5pPr>
            <a:lvl6pPr marL="2967122" indent="0" algn="ctr">
              <a:lnSpc>
                <a:spcPct val="90000"/>
              </a:lnSpc>
              <a:spcBef>
                <a:spcPts val="500"/>
              </a:spcBef>
              <a:buFont typeface="Arial" panose="020B0604020202020204" pitchFamily="34" charset="0"/>
              <a:buNone/>
              <a:defRPr sz="2077"/>
            </a:lvl6pPr>
            <a:lvl7pPr marL="3560546" indent="0" algn="ctr">
              <a:lnSpc>
                <a:spcPct val="90000"/>
              </a:lnSpc>
              <a:spcBef>
                <a:spcPts val="500"/>
              </a:spcBef>
              <a:buFont typeface="Arial" panose="020B0604020202020204" pitchFamily="34" charset="0"/>
              <a:buNone/>
              <a:defRPr sz="2077"/>
            </a:lvl7pPr>
            <a:lvl8pPr marL="4153972" indent="0" algn="ctr">
              <a:lnSpc>
                <a:spcPct val="90000"/>
              </a:lnSpc>
              <a:spcBef>
                <a:spcPts val="500"/>
              </a:spcBef>
              <a:buFont typeface="Arial" panose="020B0604020202020204" pitchFamily="34" charset="0"/>
              <a:buNone/>
              <a:defRPr sz="2077"/>
            </a:lvl8pPr>
            <a:lvl9pPr marL="4747395" indent="0" algn="ctr">
              <a:lnSpc>
                <a:spcPct val="90000"/>
              </a:lnSpc>
              <a:spcBef>
                <a:spcPts val="500"/>
              </a:spcBef>
              <a:buFont typeface="Arial" panose="020B0604020202020204" pitchFamily="34" charset="0"/>
              <a:buNone/>
              <a:defRPr sz="2077"/>
            </a:lvl9pPr>
          </a:lstStyle>
          <a:p>
            <a:r>
              <a:rPr lang="zh-CN" altLang="en-US" dirty="0"/>
              <a:t>课程开发支持和产品技术支持</a:t>
            </a:r>
            <a:endParaRPr lang="zh-CN" altLang="en-US" dirty="0">
              <a:sym typeface="+mn-lt"/>
            </a:endParaRPr>
          </a:p>
        </p:txBody>
      </p:sp>
      <p:sp>
        <p:nvSpPr>
          <p:cNvPr id="2" name="矩形 1">
            <a:extLst>
              <a:ext uri="{FF2B5EF4-FFF2-40B4-BE49-F238E27FC236}">
                <a16:creationId xmlns:a16="http://schemas.microsoft.com/office/drawing/2014/main" id="{8AF5C16A-0D83-4BF7-AF84-A88CC4CFBA66}"/>
              </a:ext>
            </a:extLst>
          </p:cNvPr>
          <p:cNvSpPr/>
          <p:nvPr/>
        </p:nvSpPr>
        <p:spPr>
          <a:xfrm>
            <a:off x="369231" y="1108415"/>
            <a:ext cx="10682771" cy="888705"/>
          </a:xfrm>
          <a:prstGeom prst="rect">
            <a:avLst/>
          </a:prstGeom>
        </p:spPr>
        <p:txBody>
          <a:bodyPr wrap="square">
            <a:spAutoFit/>
          </a:bodyPr>
          <a:lstStyle/>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Issue Reporter</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是华为面向</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部分</a:t>
            </a:r>
            <a:r>
              <a:rPr kumimoji="0" lang="en-US" altLang="zh-CN" sz="12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HarmonyOS</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企业</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开发者</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&amp;</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课程开发</a:t>
            </a:r>
            <a:r>
              <a:rPr lang="zh-CN" altLang="en-US" sz="1200" b="1" dirty="0">
                <a:solidFill>
                  <a:prstClr val="black"/>
                </a:solidFill>
                <a:latin typeface="微软雅黑" panose="020B0503020204020204" pitchFamily="34" charset="-122"/>
                <a:ea typeface="微软雅黑" panose="020B0503020204020204" pitchFamily="34" charset="-122"/>
                <a:cs typeface="Calibri" panose="020F0502020204030204" pitchFamily="34" charset="0"/>
              </a:rPr>
              <a:t>合作高校 </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提供的统一问题跟踪处理平台，</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遇到的</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问题</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开发者</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老师</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可在此提单跟踪解决</a:t>
            </a:r>
            <a:r>
              <a:rPr lang="zh-CN" altLang="en-US" sz="1200" dirty="0">
                <a:solidFill>
                  <a:prstClr val="black"/>
                </a:solidFill>
                <a:latin typeface="微软雅黑" panose="020B0503020204020204" pitchFamily="34" charset="-122"/>
                <a:ea typeface="微软雅黑" panose="020B0503020204020204" pitchFamily="34" charset="-122"/>
                <a:cs typeface="Calibri" panose="020F0502020204030204" pitchFamily="34" charset="0"/>
              </a:rPr>
              <a:t>，</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华为侧将有技术支持人员跟进处理：</a:t>
            </a:r>
            <a:r>
              <a:rPr kumimoji="0" lang="en-US" altLang="zh-CN" sz="1200" b="0" i="0" u="sng" strike="noStrike" kern="1200" cap="none" spc="0" normalizeH="0" baseline="0" noProof="0" dirty="0">
                <a:ln>
                  <a:noFill/>
                </a:ln>
                <a:solidFill>
                  <a:srgbClr val="0563C1"/>
                </a:solidFill>
                <a:effectLst/>
                <a:uLnTx/>
                <a:uFillTx/>
                <a:latin typeface="微软雅黑" panose="020B0503020204020204" pitchFamily="34" charset="-122"/>
                <a:ea typeface="微软雅黑" panose="020B0503020204020204" pitchFamily="34" charset="-122"/>
                <a:cs typeface="Calibri" panose="020F0502020204030204" pitchFamily="34" charset="0"/>
                <a:hlinkClick r:id="rId3">
                  <a:extLst>
                    <a:ext uri="{A12FA001-AC4F-418D-AE19-62706E023703}">
                      <ahyp:hlinkClr xmlns:ahyp="http://schemas.microsoft.com/office/drawing/2018/hyperlinkcolor" val="tx"/>
                    </a:ext>
                  </a:extLst>
                </a:hlinkClick>
              </a:rPr>
              <a:t>https://issuereporter.developer.huawei.com/my-created</a:t>
            </a:r>
            <a:r>
              <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a:t>
            </a:r>
            <a:endPar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Calibri" panose="020F0502020204030204" pitchFamily="34" charset="0"/>
              </a:rPr>
              <a:t> </a:t>
            </a:r>
            <a:endPar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pic>
        <p:nvPicPr>
          <p:cNvPr id="4" name="图片 3">
            <a:extLst>
              <a:ext uri="{FF2B5EF4-FFF2-40B4-BE49-F238E27FC236}">
                <a16:creationId xmlns:a16="http://schemas.microsoft.com/office/drawing/2014/main" id="{366B0C48-8B96-48A9-ABF9-6448561B01D6}"/>
              </a:ext>
            </a:extLst>
          </p:cNvPr>
          <p:cNvPicPr>
            <a:picLocks noChangeAspect="1"/>
          </p:cNvPicPr>
          <p:nvPr/>
        </p:nvPicPr>
        <p:blipFill>
          <a:blip r:embed="rId4"/>
          <a:stretch>
            <a:fillRect/>
          </a:stretch>
        </p:blipFill>
        <p:spPr>
          <a:xfrm>
            <a:off x="586510" y="2184724"/>
            <a:ext cx="4996186" cy="2883387"/>
          </a:xfrm>
          <a:prstGeom prst="rect">
            <a:avLst/>
          </a:prstGeom>
        </p:spPr>
      </p:pic>
      <p:pic>
        <p:nvPicPr>
          <p:cNvPr id="5" name="图片 4">
            <a:extLst>
              <a:ext uri="{FF2B5EF4-FFF2-40B4-BE49-F238E27FC236}">
                <a16:creationId xmlns:a16="http://schemas.microsoft.com/office/drawing/2014/main" id="{838F0CDC-B19F-4508-ABEF-4688EC5A24B5}"/>
              </a:ext>
            </a:extLst>
          </p:cNvPr>
          <p:cNvPicPr>
            <a:picLocks noChangeAspect="1"/>
          </p:cNvPicPr>
          <p:nvPr/>
        </p:nvPicPr>
        <p:blipFill>
          <a:blip r:embed="rId5"/>
          <a:stretch>
            <a:fillRect/>
          </a:stretch>
        </p:blipFill>
        <p:spPr>
          <a:xfrm>
            <a:off x="5710616" y="2257523"/>
            <a:ext cx="4828079" cy="2737788"/>
          </a:xfrm>
          <a:prstGeom prst="rect">
            <a:avLst/>
          </a:prstGeom>
        </p:spPr>
      </p:pic>
      <p:sp>
        <p:nvSpPr>
          <p:cNvPr id="7" name="矩形 6">
            <a:extLst>
              <a:ext uri="{FF2B5EF4-FFF2-40B4-BE49-F238E27FC236}">
                <a16:creationId xmlns:a16="http://schemas.microsoft.com/office/drawing/2014/main" id="{A28CFEAD-F478-4A12-A4B6-E0589CCC5BC5}"/>
              </a:ext>
            </a:extLst>
          </p:cNvPr>
          <p:cNvSpPr/>
          <p:nvPr/>
        </p:nvSpPr>
        <p:spPr>
          <a:xfrm>
            <a:off x="494315" y="848012"/>
            <a:ext cx="10780215" cy="307777"/>
          </a:xfrm>
          <a:prstGeom prst="rect">
            <a:avLst/>
          </a:prstGeom>
        </p:spPr>
        <p:txBody>
          <a:bodyPr wrap="square">
            <a:spAutoFit/>
          </a:bodyPr>
          <a:lstStyle/>
          <a:p>
            <a:pPr fontAlgn="base"/>
            <a:r>
              <a:rPr lang="en-US" altLang="zh-CN" sz="1400" b="1" dirty="0">
                <a:solidFill>
                  <a:srgbClr val="C00000"/>
                </a:solidFill>
                <a:latin typeface="微软雅黑" panose="020B0503020204020204" pitchFamily="34" charset="-122"/>
                <a:ea typeface="微软雅黑" panose="020B0503020204020204" pitchFamily="34" charset="-122"/>
              </a:rPr>
              <a:t>①</a:t>
            </a:r>
            <a:r>
              <a:rPr lang="en-US" altLang="zh-CN" sz="1400" b="1" dirty="0">
                <a:solidFill>
                  <a:srgbClr val="C00000"/>
                </a:solidFill>
              </a:rPr>
              <a:t>IT</a:t>
            </a:r>
            <a:r>
              <a:rPr lang="zh-CN" altLang="en-US" sz="1400" b="1" dirty="0">
                <a:solidFill>
                  <a:srgbClr val="C00000"/>
                </a:solidFill>
              </a:rPr>
              <a:t>平台项目化支持</a:t>
            </a:r>
            <a:endParaRPr lang="zh-CN" altLang="en-US" sz="1400" dirty="0">
              <a:solidFill>
                <a:srgbClr val="C00000"/>
              </a:solidFill>
            </a:endParaRPr>
          </a:p>
        </p:txBody>
      </p:sp>
      <p:sp>
        <p:nvSpPr>
          <p:cNvPr id="9" name="矩形 8">
            <a:extLst>
              <a:ext uri="{FF2B5EF4-FFF2-40B4-BE49-F238E27FC236}">
                <a16:creationId xmlns:a16="http://schemas.microsoft.com/office/drawing/2014/main" id="{D351072F-B57B-4BC8-87B2-B3B94841D09D}"/>
              </a:ext>
            </a:extLst>
          </p:cNvPr>
          <p:cNvSpPr/>
          <p:nvPr/>
        </p:nvSpPr>
        <p:spPr>
          <a:xfrm>
            <a:off x="494315" y="5268219"/>
            <a:ext cx="10780215" cy="307777"/>
          </a:xfrm>
          <a:prstGeom prst="rect">
            <a:avLst/>
          </a:prstGeom>
        </p:spPr>
        <p:txBody>
          <a:bodyPr wrap="square">
            <a:spAutoFit/>
          </a:bodyPr>
          <a:lstStyle/>
          <a:p>
            <a:pPr fontAlgn="base"/>
            <a:r>
              <a:rPr lang="en-US" altLang="zh-CN" sz="1400" b="1" dirty="0">
                <a:solidFill>
                  <a:srgbClr val="C00000"/>
                </a:solidFill>
                <a:latin typeface="微软雅黑" panose="020B0503020204020204" pitchFamily="34" charset="-122"/>
                <a:ea typeface="微软雅黑" panose="020B0503020204020204" pitchFamily="34" charset="-122"/>
              </a:rPr>
              <a:t>②</a:t>
            </a:r>
            <a:r>
              <a:rPr lang="zh-CN" altLang="en-US" sz="1400" b="1" dirty="0">
                <a:solidFill>
                  <a:srgbClr val="C00000"/>
                </a:solidFill>
              </a:rPr>
              <a:t>微信群支持</a:t>
            </a:r>
            <a:endParaRPr lang="zh-CN" altLang="en-US" sz="1400" dirty="0">
              <a:solidFill>
                <a:srgbClr val="C00000"/>
              </a:solidFill>
            </a:endParaRPr>
          </a:p>
        </p:txBody>
      </p:sp>
      <p:sp>
        <p:nvSpPr>
          <p:cNvPr id="10" name="矩形 9">
            <a:extLst>
              <a:ext uri="{FF2B5EF4-FFF2-40B4-BE49-F238E27FC236}">
                <a16:creationId xmlns:a16="http://schemas.microsoft.com/office/drawing/2014/main" id="{00DB641B-6668-4246-9CFD-E89D611535E3}"/>
              </a:ext>
            </a:extLst>
          </p:cNvPr>
          <p:cNvSpPr/>
          <p:nvPr/>
        </p:nvSpPr>
        <p:spPr>
          <a:xfrm>
            <a:off x="494315" y="5607756"/>
            <a:ext cx="10682771" cy="336695"/>
          </a:xfrm>
          <a:prstGeom prst="rect">
            <a:avLst/>
          </a:prstGeom>
        </p:spPr>
        <p:txBody>
          <a:bodyPr wrap="square">
            <a:spAutoFit/>
          </a:bodyPr>
          <a:lstStyle/>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微信群支持高校老师，</a:t>
            </a:r>
            <a:r>
              <a:rPr kumimoji="0" lang="en-US" altLang="zh-CN" sz="1200" b="0" i="0" u="none" strike="noStrike" kern="1200" cap="none" spc="0" normalizeH="0" baseline="0" noProof="0" dirty="0" err="1">
                <a:ln>
                  <a:noFill/>
                </a:ln>
                <a:solidFill>
                  <a:prstClr val="black"/>
                </a:solidFill>
                <a:effectLst/>
                <a:uLnTx/>
                <a:uFillTx/>
                <a:latin typeface="微软雅黑" panose="020B0503020204020204" pitchFamily="34" charset="-122"/>
                <a:ea typeface="微软雅黑" panose="020B0503020204020204" pitchFamily="34" charset="-122"/>
                <a:cs typeface="Calibri" panose="020F0502020204030204" pitchFamily="34" charset="0"/>
              </a:rPr>
              <a:t>HarmonyOS</a:t>
            </a:r>
            <a:r>
              <a:rPr lang="zh-CN" altLang="en-US" sz="1200" dirty="0">
                <a:solidFill>
                  <a:prstClr val="black"/>
                </a:solidFill>
                <a:latin typeface="微软雅黑" panose="020B0503020204020204" pitchFamily="34" charset="-122"/>
                <a:ea typeface="微软雅黑" panose="020B0503020204020204" pitchFamily="34" charset="-122"/>
                <a:cs typeface="Calibri" panose="020F0502020204030204" pitchFamily="34" charset="0"/>
              </a:rPr>
              <a:t>布道师专家会入群支持。</a:t>
            </a:r>
            <a:endParaRPr kumimoji="0" lang="zh-CN"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宋体" panose="02010600030101010101" pitchFamily="2" charset="-122"/>
            </a:endParaRPr>
          </a:p>
        </p:txBody>
      </p:sp>
    </p:spTree>
    <p:extLst>
      <p:ext uri="{BB962C8B-B14F-4D97-AF65-F5344CB8AC3E}">
        <p14:creationId xmlns:p14="http://schemas.microsoft.com/office/powerpoint/2010/main" val="13555764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副标题 1">
            <a:extLst>
              <a:ext uri="{FF2B5EF4-FFF2-40B4-BE49-F238E27FC236}">
                <a16:creationId xmlns:a16="http://schemas.microsoft.com/office/drawing/2014/main" id="{B1FA41CE-347B-4A9F-9288-A5C4FA25666C}"/>
              </a:ext>
            </a:extLst>
          </p:cNvPr>
          <p:cNvSpPr txBox="1">
            <a:spLocks/>
          </p:cNvSpPr>
          <p:nvPr/>
        </p:nvSpPr>
        <p:spPr>
          <a:xfrm>
            <a:off x="369231" y="183277"/>
            <a:ext cx="11585608" cy="381964"/>
          </a:xfrm>
          <a:prstGeom prst="rect">
            <a:avLst/>
          </a:prstGeom>
        </p:spPr>
        <p:txBody>
          <a:bodyPr vert="horz" wrap="square" lIns="0" tIns="0" rIns="0" bIns="0" rtlCol="0" anchor="t">
            <a:spAutoFit/>
          </a:bodyPr>
          <a:lstStyle>
            <a:defPPr>
              <a:defRPr lang="zh-CN"/>
            </a:defPPr>
            <a:lvl1pPr lvl="0" indent="0">
              <a:lnSpc>
                <a:spcPts val="3428"/>
              </a:lnSpc>
              <a:spcBef>
                <a:spcPts val="0"/>
              </a:spcBef>
              <a:buFont typeface="Arial" panose="020B0604020202020204" pitchFamily="34" charset="0"/>
              <a:buNone/>
              <a:defRPr b="1" baseline="0">
                <a:solidFill>
                  <a:srgbClr val="C00000"/>
                </a:solidFill>
                <a:latin typeface="微软雅黑" panose="020B0503020204020204" pitchFamily="34" charset="-122"/>
                <a:ea typeface="微软雅黑" panose="020B0503020204020204" pitchFamily="34" charset="-122"/>
              </a:defRPr>
            </a:lvl1pPr>
            <a:lvl2pPr marL="593425" indent="0" algn="ctr">
              <a:lnSpc>
                <a:spcPct val="90000"/>
              </a:lnSpc>
              <a:spcBef>
                <a:spcPts val="500"/>
              </a:spcBef>
              <a:buFont typeface="Arial" panose="020B0604020202020204" pitchFamily="34" charset="0"/>
              <a:buNone/>
              <a:defRPr sz="2596"/>
            </a:lvl2pPr>
            <a:lvl3pPr marL="1186848" indent="0" algn="ctr">
              <a:lnSpc>
                <a:spcPct val="90000"/>
              </a:lnSpc>
              <a:spcBef>
                <a:spcPts val="500"/>
              </a:spcBef>
              <a:buFont typeface="Arial" panose="020B0604020202020204" pitchFamily="34" charset="0"/>
              <a:buNone/>
              <a:defRPr sz="2336"/>
            </a:lvl3pPr>
            <a:lvl4pPr marL="1780274" indent="0" algn="ctr">
              <a:lnSpc>
                <a:spcPct val="90000"/>
              </a:lnSpc>
              <a:spcBef>
                <a:spcPts val="500"/>
              </a:spcBef>
              <a:buFont typeface="Arial" panose="020B0604020202020204" pitchFamily="34" charset="0"/>
              <a:buNone/>
              <a:defRPr sz="2077"/>
            </a:lvl4pPr>
            <a:lvl5pPr marL="2373698" indent="0" algn="ctr">
              <a:lnSpc>
                <a:spcPct val="90000"/>
              </a:lnSpc>
              <a:spcBef>
                <a:spcPts val="500"/>
              </a:spcBef>
              <a:buFont typeface="Arial" panose="020B0604020202020204" pitchFamily="34" charset="0"/>
              <a:buNone/>
              <a:defRPr sz="2077"/>
            </a:lvl5pPr>
            <a:lvl6pPr marL="2967122" indent="0" algn="ctr">
              <a:lnSpc>
                <a:spcPct val="90000"/>
              </a:lnSpc>
              <a:spcBef>
                <a:spcPts val="500"/>
              </a:spcBef>
              <a:buFont typeface="Arial" panose="020B0604020202020204" pitchFamily="34" charset="0"/>
              <a:buNone/>
              <a:defRPr sz="2077"/>
            </a:lvl6pPr>
            <a:lvl7pPr marL="3560546" indent="0" algn="ctr">
              <a:lnSpc>
                <a:spcPct val="90000"/>
              </a:lnSpc>
              <a:spcBef>
                <a:spcPts val="500"/>
              </a:spcBef>
              <a:buFont typeface="Arial" panose="020B0604020202020204" pitchFamily="34" charset="0"/>
              <a:buNone/>
              <a:defRPr sz="2077"/>
            </a:lvl7pPr>
            <a:lvl8pPr marL="4153972" indent="0" algn="ctr">
              <a:lnSpc>
                <a:spcPct val="90000"/>
              </a:lnSpc>
              <a:spcBef>
                <a:spcPts val="500"/>
              </a:spcBef>
              <a:buFont typeface="Arial" panose="020B0604020202020204" pitchFamily="34" charset="0"/>
              <a:buNone/>
              <a:defRPr sz="2077"/>
            </a:lvl8pPr>
            <a:lvl9pPr marL="4747395" indent="0" algn="ctr">
              <a:lnSpc>
                <a:spcPct val="90000"/>
              </a:lnSpc>
              <a:spcBef>
                <a:spcPts val="500"/>
              </a:spcBef>
              <a:buFont typeface="Arial" panose="020B0604020202020204" pitchFamily="34" charset="0"/>
              <a:buNone/>
              <a:defRPr sz="2077"/>
            </a:lvl9pPr>
          </a:lstStyle>
          <a:p>
            <a:r>
              <a:rPr lang="zh-CN" altLang="en-US" dirty="0"/>
              <a:t>师资培训支持</a:t>
            </a:r>
            <a:endParaRPr lang="zh-CN" altLang="en-US" dirty="0">
              <a:sym typeface="+mn-lt"/>
            </a:endParaRPr>
          </a:p>
        </p:txBody>
      </p:sp>
      <p:sp>
        <p:nvSpPr>
          <p:cNvPr id="11" name="副标题 1">
            <a:extLst>
              <a:ext uri="{FF2B5EF4-FFF2-40B4-BE49-F238E27FC236}">
                <a16:creationId xmlns:a16="http://schemas.microsoft.com/office/drawing/2014/main" id="{16E63311-3A98-4DA0-8E56-4FFF1EE8AC44}"/>
              </a:ext>
            </a:extLst>
          </p:cNvPr>
          <p:cNvSpPr txBox="1">
            <a:spLocks/>
          </p:cNvSpPr>
          <p:nvPr/>
        </p:nvSpPr>
        <p:spPr>
          <a:xfrm>
            <a:off x="5124613" y="4415983"/>
            <a:ext cx="3250901" cy="363626"/>
          </a:xfrm>
          <a:prstGeom prst="rect">
            <a:avLst/>
          </a:prstGeom>
        </p:spPr>
        <p:txBody>
          <a:bodyPr vert="horz" wrap="square" lIns="0" tIns="0" rIns="0" bIns="0" rtlCol="0" anchor="t">
            <a:spAutoFit/>
          </a:bodyPr>
          <a:lstStyle>
            <a:lvl1pPr marL="0" indent="0" algn="l" defTabSz="914400" rtl="0" eaLnBrk="1" latinLnBrk="0" hangingPunct="1">
              <a:lnSpc>
                <a:spcPts val="3428"/>
              </a:lnSpc>
              <a:spcBef>
                <a:spcPts val="0"/>
              </a:spcBef>
              <a:buFont typeface="Arial" panose="020B0604020202020204" pitchFamily="34" charset="0"/>
              <a:buNone/>
              <a:defRPr sz="3198" kern="1200" baseline="0">
                <a:solidFill>
                  <a:schemeClr val="tx1"/>
                </a:solidFill>
                <a:latin typeface="Microsoft YaHei" panose="020B0503020204020204" pitchFamily="34" charset="-122"/>
                <a:ea typeface="Microsoft YaHei" panose="020B0503020204020204" pitchFamily="34" charset="-122"/>
                <a:cs typeface="+mn-cs"/>
              </a:defRPr>
            </a:lvl1pPr>
            <a:lvl2pPr marL="593425" indent="0" algn="ctr" defTabSz="914400" rtl="0" eaLnBrk="1" latinLnBrk="0" hangingPunct="1">
              <a:lnSpc>
                <a:spcPct val="90000"/>
              </a:lnSpc>
              <a:spcBef>
                <a:spcPts val="500"/>
              </a:spcBef>
              <a:buFont typeface="Arial" panose="020B0604020202020204" pitchFamily="34" charset="0"/>
              <a:buNone/>
              <a:defRPr sz="2596" kern="1200">
                <a:solidFill>
                  <a:schemeClr val="tx1"/>
                </a:solidFill>
                <a:latin typeface="+mn-lt"/>
                <a:ea typeface="+mn-ea"/>
                <a:cs typeface="+mn-cs"/>
              </a:defRPr>
            </a:lvl2pPr>
            <a:lvl3pPr marL="1186848" indent="0" algn="ctr" defTabSz="914400" rtl="0" eaLnBrk="1" latinLnBrk="0" hangingPunct="1">
              <a:lnSpc>
                <a:spcPct val="90000"/>
              </a:lnSpc>
              <a:spcBef>
                <a:spcPts val="500"/>
              </a:spcBef>
              <a:buFont typeface="Arial" panose="020B0604020202020204" pitchFamily="34" charset="0"/>
              <a:buNone/>
              <a:defRPr sz="2336" kern="1200">
                <a:solidFill>
                  <a:schemeClr val="tx1"/>
                </a:solidFill>
                <a:latin typeface="+mn-lt"/>
                <a:ea typeface="+mn-ea"/>
                <a:cs typeface="+mn-cs"/>
              </a:defRPr>
            </a:lvl3pPr>
            <a:lvl4pPr marL="1780274" indent="0" algn="ctr" defTabSz="914400" rtl="0" eaLnBrk="1" latinLnBrk="0" hangingPunct="1">
              <a:lnSpc>
                <a:spcPct val="90000"/>
              </a:lnSpc>
              <a:spcBef>
                <a:spcPts val="500"/>
              </a:spcBef>
              <a:buFont typeface="Arial" panose="020B0604020202020204" pitchFamily="34" charset="0"/>
              <a:buNone/>
              <a:defRPr sz="2077" kern="1200">
                <a:solidFill>
                  <a:schemeClr val="tx1"/>
                </a:solidFill>
                <a:latin typeface="+mn-lt"/>
                <a:ea typeface="+mn-ea"/>
                <a:cs typeface="+mn-cs"/>
              </a:defRPr>
            </a:lvl4pPr>
            <a:lvl5pPr marL="2373698" indent="0" algn="ctr" defTabSz="914400" rtl="0" eaLnBrk="1" latinLnBrk="0" hangingPunct="1">
              <a:lnSpc>
                <a:spcPct val="90000"/>
              </a:lnSpc>
              <a:spcBef>
                <a:spcPts val="500"/>
              </a:spcBef>
              <a:buFont typeface="Arial" panose="020B0604020202020204" pitchFamily="34" charset="0"/>
              <a:buNone/>
              <a:defRPr sz="2077" kern="1200">
                <a:solidFill>
                  <a:schemeClr val="tx1"/>
                </a:solidFill>
                <a:latin typeface="+mn-lt"/>
                <a:ea typeface="+mn-ea"/>
                <a:cs typeface="+mn-cs"/>
              </a:defRPr>
            </a:lvl5pPr>
            <a:lvl6pPr marL="2967122" indent="0" algn="ctr" defTabSz="914400" rtl="0" eaLnBrk="1" latinLnBrk="0" hangingPunct="1">
              <a:lnSpc>
                <a:spcPct val="90000"/>
              </a:lnSpc>
              <a:spcBef>
                <a:spcPts val="500"/>
              </a:spcBef>
              <a:buFont typeface="Arial" panose="020B0604020202020204" pitchFamily="34" charset="0"/>
              <a:buNone/>
              <a:defRPr sz="2077" kern="1200">
                <a:solidFill>
                  <a:schemeClr val="tx1"/>
                </a:solidFill>
                <a:latin typeface="+mn-lt"/>
                <a:ea typeface="+mn-ea"/>
                <a:cs typeface="+mn-cs"/>
              </a:defRPr>
            </a:lvl6pPr>
            <a:lvl7pPr marL="3560546" indent="0" algn="ctr" defTabSz="914400" rtl="0" eaLnBrk="1" latinLnBrk="0" hangingPunct="1">
              <a:lnSpc>
                <a:spcPct val="90000"/>
              </a:lnSpc>
              <a:spcBef>
                <a:spcPts val="500"/>
              </a:spcBef>
              <a:buFont typeface="Arial" panose="020B0604020202020204" pitchFamily="34" charset="0"/>
              <a:buNone/>
              <a:defRPr sz="2077" kern="1200">
                <a:solidFill>
                  <a:schemeClr val="tx1"/>
                </a:solidFill>
                <a:latin typeface="+mn-lt"/>
                <a:ea typeface="+mn-ea"/>
                <a:cs typeface="+mn-cs"/>
              </a:defRPr>
            </a:lvl7pPr>
            <a:lvl8pPr marL="4153972" indent="0" algn="ctr" defTabSz="914400" rtl="0" eaLnBrk="1" latinLnBrk="0" hangingPunct="1">
              <a:lnSpc>
                <a:spcPct val="90000"/>
              </a:lnSpc>
              <a:spcBef>
                <a:spcPts val="500"/>
              </a:spcBef>
              <a:buFont typeface="Arial" panose="020B0604020202020204" pitchFamily="34" charset="0"/>
              <a:buNone/>
              <a:defRPr sz="2077" kern="1200">
                <a:solidFill>
                  <a:schemeClr val="tx1"/>
                </a:solidFill>
                <a:latin typeface="+mn-lt"/>
                <a:ea typeface="+mn-ea"/>
                <a:cs typeface="+mn-cs"/>
              </a:defRPr>
            </a:lvl8pPr>
            <a:lvl9pPr marL="4747395" indent="0" algn="ctr" defTabSz="914400" rtl="0" eaLnBrk="1" latinLnBrk="0" hangingPunct="1">
              <a:lnSpc>
                <a:spcPct val="90000"/>
              </a:lnSpc>
              <a:spcBef>
                <a:spcPts val="500"/>
              </a:spcBef>
              <a:buFont typeface="Arial" panose="020B0604020202020204" pitchFamily="34" charset="0"/>
              <a:buNone/>
              <a:defRPr sz="2077" kern="1200">
                <a:solidFill>
                  <a:schemeClr val="tx1"/>
                </a:solidFill>
                <a:latin typeface="+mn-lt"/>
                <a:ea typeface="+mn-ea"/>
                <a:cs typeface="+mn-cs"/>
              </a:defRPr>
            </a:lvl9pPr>
          </a:lstStyle>
          <a:p>
            <a:pPr lvl="0">
              <a:defRPr/>
            </a:pPr>
            <a:r>
              <a:rPr lang="zh-CN" altLang="en-US" sz="1200" b="1" dirty="0">
                <a:solidFill>
                  <a:srgbClr val="C00000"/>
                </a:solidFill>
                <a:latin typeface="微软雅黑" panose="020B0503020204020204" pitchFamily="34" charset="-122"/>
                <a:ea typeface="微软雅黑" panose="020B0503020204020204" pitchFamily="34" charset="-122"/>
                <a:sym typeface="+mn-lt"/>
              </a:rPr>
              <a:t>②鸿蒙生态学堂</a:t>
            </a:r>
            <a:r>
              <a:rPr lang="en-US" altLang="zh-CN" sz="1200" b="1" dirty="0">
                <a:solidFill>
                  <a:srgbClr val="C00000"/>
                </a:solidFill>
                <a:latin typeface="微软雅黑" panose="020B0503020204020204" pitchFamily="34" charset="-122"/>
                <a:ea typeface="微软雅黑" panose="020B0503020204020204" pitchFamily="34" charset="-122"/>
                <a:sym typeface="+mn-lt"/>
              </a:rPr>
              <a:t> .  </a:t>
            </a:r>
            <a:r>
              <a:rPr lang="zh-CN" altLang="en-US" sz="1200" b="1" dirty="0">
                <a:solidFill>
                  <a:srgbClr val="C00000"/>
                </a:solidFill>
                <a:latin typeface="微软雅黑" panose="020B0503020204020204" pitchFamily="34" charset="-122"/>
                <a:ea typeface="微软雅黑" panose="020B0503020204020204" pitchFamily="34" charset="-122"/>
                <a:sym typeface="+mn-lt"/>
              </a:rPr>
              <a:t>线上直播课</a:t>
            </a:r>
          </a:p>
        </p:txBody>
      </p:sp>
      <p:sp>
        <p:nvSpPr>
          <p:cNvPr id="12" name="副标题 1">
            <a:extLst>
              <a:ext uri="{FF2B5EF4-FFF2-40B4-BE49-F238E27FC236}">
                <a16:creationId xmlns:a16="http://schemas.microsoft.com/office/drawing/2014/main" id="{36754425-9639-4415-994B-FF8A551C1E50}"/>
              </a:ext>
            </a:extLst>
          </p:cNvPr>
          <p:cNvSpPr txBox="1">
            <a:spLocks/>
          </p:cNvSpPr>
          <p:nvPr/>
        </p:nvSpPr>
        <p:spPr>
          <a:xfrm>
            <a:off x="483976" y="1620945"/>
            <a:ext cx="4007761" cy="363626"/>
          </a:xfrm>
          <a:prstGeom prst="rect">
            <a:avLst/>
          </a:prstGeom>
        </p:spPr>
        <p:txBody>
          <a:bodyPr vert="horz" wrap="square" lIns="0" tIns="0" rIns="0" bIns="0" rtlCol="0" anchor="t">
            <a:spAutoFit/>
          </a:bodyPr>
          <a:lstStyle>
            <a:lvl1pPr marL="0" indent="0" algn="l" defTabSz="914400" rtl="0" eaLnBrk="1" latinLnBrk="0" hangingPunct="1">
              <a:lnSpc>
                <a:spcPts val="3428"/>
              </a:lnSpc>
              <a:spcBef>
                <a:spcPts val="0"/>
              </a:spcBef>
              <a:buFont typeface="Arial" panose="020B0604020202020204" pitchFamily="34" charset="0"/>
              <a:buNone/>
              <a:defRPr sz="3198" kern="1200" baseline="0">
                <a:solidFill>
                  <a:schemeClr val="tx1"/>
                </a:solidFill>
                <a:latin typeface="Microsoft YaHei" panose="020B0503020204020204" pitchFamily="34" charset="-122"/>
                <a:ea typeface="Microsoft YaHei" panose="020B0503020204020204" pitchFamily="34" charset="-122"/>
                <a:cs typeface="+mn-cs"/>
              </a:defRPr>
            </a:lvl1pPr>
            <a:lvl2pPr marL="593425" indent="0" algn="ctr" defTabSz="914400" rtl="0" eaLnBrk="1" latinLnBrk="0" hangingPunct="1">
              <a:lnSpc>
                <a:spcPct val="90000"/>
              </a:lnSpc>
              <a:spcBef>
                <a:spcPts val="500"/>
              </a:spcBef>
              <a:buFont typeface="Arial" panose="020B0604020202020204" pitchFamily="34" charset="0"/>
              <a:buNone/>
              <a:defRPr sz="2596" kern="1200">
                <a:solidFill>
                  <a:schemeClr val="tx1"/>
                </a:solidFill>
                <a:latin typeface="+mn-lt"/>
                <a:ea typeface="+mn-ea"/>
                <a:cs typeface="+mn-cs"/>
              </a:defRPr>
            </a:lvl2pPr>
            <a:lvl3pPr marL="1186848" indent="0" algn="ctr" defTabSz="914400" rtl="0" eaLnBrk="1" latinLnBrk="0" hangingPunct="1">
              <a:lnSpc>
                <a:spcPct val="90000"/>
              </a:lnSpc>
              <a:spcBef>
                <a:spcPts val="500"/>
              </a:spcBef>
              <a:buFont typeface="Arial" panose="020B0604020202020204" pitchFamily="34" charset="0"/>
              <a:buNone/>
              <a:defRPr sz="2336" kern="1200">
                <a:solidFill>
                  <a:schemeClr val="tx1"/>
                </a:solidFill>
                <a:latin typeface="+mn-lt"/>
                <a:ea typeface="+mn-ea"/>
                <a:cs typeface="+mn-cs"/>
              </a:defRPr>
            </a:lvl3pPr>
            <a:lvl4pPr marL="1780274" indent="0" algn="ctr" defTabSz="914400" rtl="0" eaLnBrk="1" latinLnBrk="0" hangingPunct="1">
              <a:lnSpc>
                <a:spcPct val="90000"/>
              </a:lnSpc>
              <a:spcBef>
                <a:spcPts val="500"/>
              </a:spcBef>
              <a:buFont typeface="Arial" panose="020B0604020202020204" pitchFamily="34" charset="0"/>
              <a:buNone/>
              <a:defRPr sz="2077" kern="1200">
                <a:solidFill>
                  <a:schemeClr val="tx1"/>
                </a:solidFill>
                <a:latin typeface="+mn-lt"/>
                <a:ea typeface="+mn-ea"/>
                <a:cs typeface="+mn-cs"/>
              </a:defRPr>
            </a:lvl4pPr>
            <a:lvl5pPr marL="2373698" indent="0" algn="ctr" defTabSz="914400" rtl="0" eaLnBrk="1" latinLnBrk="0" hangingPunct="1">
              <a:lnSpc>
                <a:spcPct val="90000"/>
              </a:lnSpc>
              <a:spcBef>
                <a:spcPts val="500"/>
              </a:spcBef>
              <a:buFont typeface="Arial" panose="020B0604020202020204" pitchFamily="34" charset="0"/>
              <a:buNone/>
              <a:defRPr sz="2077" kern="1200">
                <a:solidFill>
                  <a:schemeClr val="tx1"/>
                </a:solidFill>
                <a:latin typeface="+mn-lt"/>
                <a:ea typeface="+mn-ea"/>
                <a:cs typeface="+mn-cs"/>
              </a:defRPr>
            </a:lvl5pPr>
            <a:lvl6pPr marL="2967122" indent="0" algn="ctr" defTabSz="914400" rtl="0" eaLnBrk="1" latinLnBrk="0" hangingPunct="1">
              <a:lnSpc>
                <a:spcPct val="90000"/>
              </a:lnSpc>
              <a:spcBef>
                <a:spcPts val="500"/>
              </a:spcBef>
              <a:buFont typeface="Arial" panose="020B0604020202020204" pitchFamily="34" charset="0"/>
              <a:buNone/>
              <a:defRPr sz="2077" kern="1200">
                <a:solidFill>
                  <a:schemeClr val="tx1"/>
                </a:solidFill>
                <a:latin typeface="+mn-lt"/>
                <a:ea typeface="+mn-ea"/>
                <a:cs typeface="+mn-cs"/>
              </a:defRPr>
            </a:lvl6pPr>
            <a:lvl7pPr marL="3560546" indent="0" algn="ctr" defTabSz="914400" rtl="0" eaLnBrk="1" latinLnBrk="0" hangingPunct="1">
              <a:lnSpc>
                <a:spcPct val="90000"/>
              </a:lnSpc>
              <a:spcBef>
                <a:spcPts val="500"/>
              </a:spcBef>
              <a:buFont typeface="Arial" panose="020B0604020202020204" pitchFamily="34" charset="0"/>
              <a:buNone/>
              <a:defRPr sz="2077" kern="1200">
                <a:solidFill>
                  <a:schemeClr val="tx1"/>
                </a:solidFill>
                <a:latin typeface="+mn-lt"/>
                <a:ea typeface="+mn-ea"/>
                <a:cs typeface="+mn-cs"/>
              </a:defRPr>
            </a:lvl7pPr>
            <a:lvl8pPr marL="4153972" indent="0" algn="ctr" defTabSz="914400" rtl="0" eaLnBrk="1" latinLnBrk="0" hangingPunct="1">
              <a:lnSpc>
                <a:spcPct val="90000"/>
              </a:lnSpc>
              <a:spcBef>
                <a:spcPts val="500"/>
              </a:spcBef>
              <a:buFont typeface="Arial" panose="020B0604020202020204" pitchFamily="34" charset="0"/>
              <a:buNone/>
              <a:defRPr sz="2077" kern="1200">
                <a:solidFill>
                  <a:schemeClr val="tx1"/>
                </a:solidFill>
                <a:latin typeface="+mn-lt"/>
                <a:ea typeface="+mn-ea"/>
                <a:cs typeface="+mn-cs"/>
              </a:defRPr>
            </a:lvl8pPr>
            <a:lvl9pPr marL="4747395" indent="0" algn="ctr" defTabSz="914400" rtl="0" eaLnBrk="1" latinLnBrk="0" hangingPunct="1">
              <a:lnSpc>
                <a:spcPct val="90000"/>
              </a:lnSpc>
              <a:spcBef>
                <a:spcPts val="500"/>
              </a:spcBef>
              <a:buFont typeface="Arial" panose="020B0604020202020204" pitchFamily="34" charset="0"/>
              <a:buNone/>
              <a:defRPr sz="2077" kern="1200">
                <a:solidFill>
                  <a:schemeClr val="tx1"/>
                </a:solidFill>
                <a:latin typeface="+mn-lt"/>
                <a:ea typeface="+mn-ea"/>
                <a:cs typeface="+mn-cs"/>
              </a:defRPr>
            </a:lvl9pPr>
          </a:lstStyle>
          <a:p>
            <a:pPr lvl="0">
              <a:defRPr/>
            </a:pPr>
            <a:r>
              <a:rPr lang="zh-CN" altLang="en-US" sz="1200" b="1" dirty="0">
                <a:solidFill>
                  <a:srgbClr val="C00000"/>
                </a:solidFill>
                <a:latin typeface="微软雅黑" panose="020B0503020204020204" pitchFamily="34" charset="-122"/>
                <a:ea typeface="微软雅黑" panose="020B0503020204020204" pitchFamily="34" charset="-122"/>
                <a:sym typeface="+mn-lt"/>
              </a:rPr>
              <a:t>①鸿蒙生态学堂</a:t>
            </a:r>
            <a:r>
              <a:rPr lang="en-US" altLang="zh-CN" sz="1200" b="1" dirty="0">
                <a:solidFill>
                  <a:srgbClr val="C00000"/>
                </a:solidFill>
                <a:latin typeface="微软雅黑" panose="020B0503020204020204" pitchFamily="34" charset="-122"/>
                <a:ea typeface="微软雅黑" panose="020B0503020204020204" pitchFamily="34" charset="-122"/>
                <a:sym typeface="+mn-lt"/>
              </a:rPr>
              <a:t>. </a:t>
            </a:r>
            <a:r>
              <a:rPr lang="zh-CN" altLang="en-US" sz="1200" b="1" dirty="0">
                <a:solidFill>
                  <a:srgbClr val="C00000"/>
                </a:solidFill>
                <a:latin typeface="微软雅黑" panose="020B0503020204020204" pitchFamily="34" charset="-122"/>
                <a:ea typeface="微软雅黑" panose="020B0503020204020204" pitchFamily="34" charset="-122"/>
                <a:sym typeface="+mn-lt"/>
              </a:rPr>
              <a:t>线下闭门培训</a:t>
            </a:r>
          </a:p>
        </p:txBody>
      </p:sp>
      <p:pic>
        <p:nvPicPr>
          <p:cNvPr id="13" name="图片 57">
            <a:extLst>
              <a:ext uri="{FF2B5EF4-FFF2-40B4-BE49-F238E27FC236}">
                <a16:creationId xmlns:a16="http://schemas.microsoft.com/office/drawing/2014/main" id="{729D5852-489D-48E4-AB08-5645EEE04A0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43294" y="2143901"/>
            <a:ext cx="1370013" cy="912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图片 58">
            <a:extLst>
              <a:ext uri="{FF2B5EF4-FFF2-40B4-BE49-F238E27FC236}">
                <a16:creationId xmlns:a16="http://schemas.microsoft.com/office/drawing/2014/main" id="{EB2CE9AB-300D-49BF-B309-B9FAE2F3FE1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275032" y="3144026"/>
            <a:ext cx="1416050" cy="941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图片 66">
            <a:extLst>
              <a:ext uri="{FF2B5EF4-FFF2-40B4-BE49-F238E27FC236}">
                <a16:creationId xmlns:a16="http://schemas.microsoft.com/office/drawing/2014/main" id="{28061520-0AC0-4904-B95B-C4FC68CDC6FA}"/>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87369" y="2143901"/>
            <a:ext cx="1406525"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图片 68">
            <a:extLst>
              <a:ext uri="{FF2B5EF4-FFF2-40B4-BE49-F238E27FC236}">
                <a16:creationId xmlns:a16="http://schemas.microsoft.com/office/drawing/2014/main" id="{EB9146E1-DCDE-4B96-9368-5D9A8D320B85}"/>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862157" y="2143901"/>
            <a:ext cx="1412875"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图片 70">
            <a:extLst>
              <a:ext uri="{FF2B5EF4-FFF2-40B4-BE49-F238E27FC236}">
                <a16:creationId xmlns:a16="http://schemas.microsoft.com/office/drawing/2014/main" id="{E836C772-CC33-48B9-A5CF-8A4D3A84D945}"/>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862157" y="3172601"/>
            <a:ext cx="1368425" cy="912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图片 71">
            <a:extLst>
              <a:ext uri="{FF2B5EF4-FFF2-40B4-BE49-F238E27FC236}">
                <a16:creationId xmlns:a16="http://schemas.microsoft.com/office/drawing/2014/main" id="{EA207039-4ED2-4A87-84DA-04A26EA1F047}"/>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387369" y="3164663"/>
            <a:ext cx="1406525" cy="96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a:extLst>
              <a:ext uri="{FF2B5EF4-FFF2-40B4-BE49-F238E27FC236}">
                <a16:creationId xmlns:a16="http://schemas.microsoft.com/office/drawing/2014/main" id="{07D3BCB6-CAE4-479C-B24E-5D6EDB7871C1}"/>
              </a:ext>
            </a:extLst>
          </p:cNvPr>
          <p:cNvPicPr>
            <a:picLocks noChangeAspect="1"/>
          </p:cNvPicPr>
          <p:nvPr/>
        </p:nvPicPr>
        <p:blipFill>
          <a:blip r:embed="rId9"/>
          <a:stretch>
            <a:fillRect/>
          </a:stretch>
        </p:blipFill>
        <p:spPr>
          <a:xfrm>
            <a:off x="276097" y="2032915"/>
            <a:ext cx="2518668" cy="2186148"/>
          </a:xfrm>
          <a:prstGeom prst="rect">
            <a:avLst/>
          </a:prstGeom>
        </p:spPr>
      </p:pic>
      <p:pic>
        <p:nvPicPr>
          <p:cNvPr id="6" name="图片 5">
            <a:extLst>
              <a:ext uri="{FF2B5EF4-FFF2-40B4-BE49-F238E27FC236}">
                <a16:creationId xmlns:a16="http://schemas.microsoft.com/office/drawing/2014/main" id="{256BB704-DD03-484C-9157-FEFFBE557561}"/>
              </a:ext>
            </a:extLst>
          </p:cNvPr>
          <p:cNvPicPr>
            <a:picLocks noChangeAspect="1"/>
          </p:cNvPicPr>
          <p:nvPr/>
        </p:nvPicPr>
        <p:blipFill>
          <a:blip r:embed="rId10"/>
          <a:stretch>
            <a:fillRect/>
          </a:stretch>
        </p:blipFill>
        <p:spPr>
          <a:xfrm>
            <a:off x="2788654" y="2039428"/>
            <a:ext cx="2086159" cy="2142205"/>
          </a:xfrm>
          <a:prstGeom prst="rect">
            <a:avLst/>
          </a:prstGeom>
        </p:spPr>
      </p:pic>
      <p:pic>
        <p:nvPicPr>
          <p:cNvPr id="19" name="图片 18">
            <a:extLst>
              <a:ext uri="{FF2B5EF4-FFF2-40B4-BE49-F238E27FC236}">
                <a16:creationId xmlns:a16="http://schemas.microsoft.com/office/drawing/2014/main" id="{ACFDE59C-A70C-4258-96F1-3DB67BA6EA1E}"/>
              </a:ext>
            </a:extLst>
          </p:cNvPr>
          <p:cNvPicPr>
            <a:picLocks noChangeAspect="1"/>
          </p:cNvPicPr>
          <p:nvPr/>
        </p:nvPicPr>
        <p:blipFill>
          <a:blip r:embed="rId11"/>
          <a:stretch>
            <a:fillRect/>
          </a:stretch>
        </p:blipFill>
        <p:spPr>
          <a:xfrm>
            <a:off x="4878653" y="2039427"/>
            <a:ext cx="2349350" cy="2129549"/>
          </a:xfrm>
          <a:prstGeom prst="rect">
            <a:avLst/>
          </a:prstGeom>
        </p:spPr>
      </p:pic>
      <p:sp>
        <p:nvSpPr>
          <p:cNvPr id="20" name="矩形 19">
            <a:extLst>
              <a:ext uri="{FF2B5EF4-FFF2-40B4-BE49-F238E27FC236}">
                <a16:creationId xmlns:a16="http://schemas.microsoft.com/office/drawing/2014/main" id="{472759AC-5EA7-4511-AAAE-7B0128B60A8A}"/>
              </a:ext>
            </a:extLst>
          </p:cNvPr>
          <p:cNvSpPr/>
          <p:nvPr/>
        </p:nvSpPr>
        <p:spPr>
          <a:xfrm>
            <a:off x="519084" y="4597796"/>
            <a:ext cx="2759137" cy="203084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b="1" i="1" dirty="0">
                <a:solidFill>
                  <a:schemeClr val="tx1"/>
                </a:solidFill>
              </a:rPr>
              <a:t>说明：</a:t>
            </a:r>
            <a:r>
              <a:rPr lang="zh-CN" altLang="en-US" sz="1400" i="1" dirty="0">
                <a:solidFill>
                  <a:schemeClr val="tx1"/>
                </a:solidFill>
              </a:rPr>
              <a:t>往期活动仅供参考，实际培训安排，以为后续通知为准。</a:t>
            </a:r>
            <a:endParaRPr lang="en-US" altLang="zh-CN" sz="1400" i="1" dirty="0">
              <a:solidFill>
                <a:schemeClr val="tx1"/>
              </a:solidFill>
            </a:endParaRPr>
          </a:p>
          <a:p>
            <a:endParaRPr lang="zh-CN" altLang="en-US" sz="1400" i="1" dirty="0">
              <a:solidFill>
                <a:schemeClr val="tx1"/>
              </a:solidFill>
            </a:endParaRPr>
          </a:p>
        </p:txBody>
      </p:sp>
      <p:pic>
        <p:nvPicPr>
          <p:cNvPr id="23" name="图片 22">
            <a:extLst>
              <a:ext uri="{FF2B5EF4-FFF2-40B4-BE49-F238E27FC236}">
                <a16:creationId xmlns:a16="http://schemas.microsoft.com/office/drawing/2014/main" id="{3A10F30B-3CD6-4E08-B474-9D6930833BF3}"/>
              </a:ext>
            </a:extLst>
          </p:cNvPr>
          <p:cNvPicPr>
            <a:picLocks noChangeAspect="1"/>
          </p:cNvPicPr>
          <p:nvPr/>
        </p:nvPicPr>
        <p:blipFill>
          <a:blip r:embed="rId12"/>
          <a:stretch>
            <a:fillRect/>
          </a:stretch>
        </p:blipFill>
        <p:spPr>
          <a:xfrm>
            <a:off x="5124613" y="4923717"/>
            <a:ext cx="4007377" cy="1121428"/>
          </a:xfrm>
          <a:prstGeom prst="rect">
            <a:avLst/>
          </a:prstGeom>
        </p:spPr>
      </p:pic>
      <p:pic>
        <p:nvPicPr>
          <p:cNvPr id="24" name="图片 23">
            <a:extLst>
              <a:ext uri="{FF2B5EF4-FFF2-40B4-BE49-F238E27FC236}">
                <a16:creationId xmlns:a16="http://schemas.microsoft.com/office/drawing/2014/main" id="{86B854E8-4BCE-4482-880E-6FDB4A6A47CD}"/>
              </a:ext>
            </a:extLst>
          </p:cNvPr>
          <p:cNvPicPr>
            <a:picLocks noChangeAspect="1"/>
          </p:cNvPicPr>
          <p:nvPr/>
        </p:nvPicPr>
        <p:blipFill>
          <a:blip r:embed="rId13"/>
          <a:stretch>
            <a:fillRect/>
          </a:stretch>
        </p:blipFill>
        <p:spPr>
          <a:xfrm>
            <a:off x="9316121" y="4923717"/>
            <a:ext cx="2490320" cy="1751006"/>
          </a:xfrm>
          <a:prstGeom prst="rect">
            <a:avLst/>
          </a:prstGeom>
        </p:spPr>
      </p:pic>
      <p:sp>
        <p:nvSpPr>
          <p:cNvPr id="21" name="副标题 1">
            <a:extLst>
              <a:ext uri="{FF2B5EF4-FFF2-40B4-BE49-F238E27FC236}">
                <a16:creationId xmlns:a16="http://schemas.microsoft.com/office/drawing/2014/main" id="{D69F3C74-2496-45E5-8A6A-FB8D759C8933}"/>
              </a:ext>
            </a:extLst>
          </p:cNvPr>
          <p:cNvSpPr txBox="1">
            <a:spLocks/>
          </p:cNvSpPr>
          <p:nvPr/>
        </p:nvSpPr>
        <p:spPr>
          <a:xfrm>
            <a:off x="483976" y="922050"/>
            <a:ext cx="11037780" cy="363626"/>
          </a:xfrm>
          <a:prstGeom prst="rect">
            <a:avLst/>
          </a:prstGeom>
        </p:spPr>
        <p:txBody>
          <a:bodyPr vert="horz" wrap="square" lIns="0" tIns="0" rIns="0" bIns="0" rtlCol="0" anchor="t">
            <a:spAutoFit/>
          </a:bodyPr>
          <a:lstStyle>
            <a:lvl1pPr marL="0" indent="0" algn="l" defTabSz="914400" rtl="0" eaLnBrk="1" latinLnBrk="0" hangingPunct="1">
              <a:lnSpc>
                <a:spcPts val="3428"/>
              </a:lnSpc>
              <a:spcBef>
                <a:spcPts val="0"/>
              </a:spcBef>
              <a:buFont typeface="Arial" panose="020B0604020202020204" pitchFamily="34" charset="0"/>
              <a:buNone/>
              <a:defRPr sz="3198" kern="1200" baseline="0">
                <a:solidFill>
                  <a:schemeClr val="tx1"/>
                </a:solidFill>
                <a:latin typeface="Microsoft YaHei" panose="020B0503020204020204" pitchFamily="34" charset="-122"/>
                <a:ea typeface="Microsoft YaHei" panose="020B0503020204020204" pitchFamily="34" charset="-122"/>
                <a:cs typeface="+mn-cs"/>
              </a:defRPr>
            </a:lvl1pPr>
            <a:lvl2pPr marL="593425" indent="0" algn="ctr" defTabSz="914400" rtl="0" eaLnBrk="1" latinLnBrk="0" hangingPunct="1">
              <a:lnSpc>
                <a:spcPct val="90000"/>
              </a:lnSpc>
              <a:spcBef>
                <a:spcPts val="500"/>
              </a:spcBef>
              <a:buFont typeface="Arial" panose="020B0604020202020204" pitchFamily="34" charset="0"/>
              <a:buNone/>
              <a:defRPr sz="2596" kern="1200">
                <a:solidFill>
                  <a:schemeClr val="tx1"/>
                </a:solidFill>
                <a:latin typeface="+mn-lt"/>
                <a:ea typeface="+mn-ea"/>
                <a:cs typeface="+mn-cs"/>
              </a:defRPr>
            </a:lvl2pPr>
            <a:lvl3pPr marL="1186848" indent="0" algn="ctr" defTabSz="914400" rtl="0" eaLnBrk="1" latinLnBrk="0" hangingPunct="1">
              <a:lnSpc>
                <a:spcPct val="90000"/>
              </a:lnSpc>
              <a:spcBef>
                <a:spcPts val="500"/>
              </a:spcBef>
              <a:buFont typeface="Arial" panose="020B0604020202020204" pitchFamily="34" charset="0"/>
              <a:buNone/>
              <a:defRPr sz="2336" kern="1200">
                <a:solidFill>
                  <a:schemeClr val="tx1"/>
                </a:solidFill>
                <a:latin typeface="+mn-lt"/>
                <a:ea typeface="+mn-ea"/>
                <a:cs typeface="+mn-cs"/>
              </a:defRPr>
            </a:lvl3pPr>
            <a:lvl4pPr marL="1780274" indent="0" algn="ctr" defTabSz="914400" rtl="0" eaLnBrk="1" latinLnBrk="0" hangingPunct="1">
              <a:lnSpc>
                <a:spcPct val="90000"/>
              </a:lnSpc>
              <a:spcBef>
                <a:spcPts val="500"/>
              </a:spcBef>
              <a:buFont typeface="Arial" panose="020B0604020202020204" pitchFamily="34" charset="0"/>
              <a:buNone/>
              <a:defRPr sz="2077" kern="1200">
                <a:solidFill>
                  <a:schemeClr val="tx1"/>
                </a:solidFill>
                <a:latin typeface="+mn-lt"/>
                <a:ea typeface="+mn-ea"/>
                <a:cs typeface="+mn-cs"/>
              </a:defRPr>
            </a:lvl4pPr>
            <a:lvl5pPr marL="2373698" indent="0" algn="ctr" defTabSz="914400" rtl="0" eaLnBrk="1" latinLnBrk="0" hangingPunct="1">
              <a:lnSpc>
                <a:spcPct val="90000"/>
              </a:lnSpc>
              <a:spcBef>
                <a:spcPts val="500"/>
              </a:spcBef>
              <a:buFont typeface="Arial" panose="020B0604020202020204" pitchFamily="34" charset="0"/>
              <a:buNone/>
              <a:defRPr sz="2077" kern="1200">
                <a:solidFill>
                  <a:schemeClr val="tx1"/>
                </a:solidFill>
                <a:latin typeface="+mn-lt"/>
                <a:ea typeface="+mn-ea"/>
                <a:cs typeface="+mn-cs"/>
              </a:defRPr>
            </a:lvl5pPr>
            <a:lvl6pPr marL="2967122" indent="0" algn="ctr" defTabSz="914400" rtl="0" eaLnBrk="1" latinLnBrk="0" hangingPunct="1">
              <a:lnSpc>
                <a:spcPct val="90000"/>
              </a:lnSpc>
              <a:spcBef>
                <a:spcPts val="500"/>
              </a:spcBef>
              <a:buFont typeface="Arial" panose="020B0604020202020204" pitchFamily="34" charset="0"/>
              <a:buNone/>
              <a:defRPr sz="2077" kern="1200">
                <a:solidFill>
                  <a:schemeClr val="tx1"/>
                </a:solidFill>
                <a:latin typeface="+mn-lt"/>
                <a:ea typeface="+mn-ea"/>
                <a:cs typeface="+mn-cs"/>
              </a:defRPr>
            </a:lvl6pPr>
            <a:lvl7pPr marL="3560546" indent="0" algn="ctr" defTabSz="914400" rtl="0" eaLnBrk="1" latinLnBrk="0" hangingPunct="1">
              <a:lnSpc>
                <a:spcPct val="90000"/>
              </a:lnSpc>
              <a:spcBef>
                <a:spcPts val="500"/>
              </a:spcBef>
              <a:buFont typeface="Arial" panose="020B0604020202020204" pitchFamily="34" charset="0"/>
              <a:buNone/>
              <a:defRPr sz="2077" kern="1200">
                <a:solidFill>
                  <a:schemeClr val="tx1"/>
                </a:solidFill>
                <a:latin typeface="+mn-lt"/>
                <a:ea typeface="+mn-ea"/>
                <a:cs typeface="+mn-cs"/>
              </a:defRPr>
            </a:lvl7pPr>
            <a:lvl8pPr marL="4153972" indent="0" algn="ctr" defTabSz="914400" rtl="0" eaLnBrk="1" latinLnBrk="0" hangingPunct="1">
              <a:lnSpc>
                <a:spcPct val="90000"/>
              </a:lnSpc>
              <a:spcBef>
                <a:spcPts val="500"/>
              </a:spcBef>
              <a:buFont typeface="Arial" panose="020B0604020202020204" pitchFamily="34" charset="0"/>
              <a:buNone/>
              <a:defRPr sz="2077" kern="1200">
                <a:solidFill>
                  <a:schemeClr val="tx1"/>
                </a:solidFill>
                <a:latin typeface="+mn-lt"/>
                <a:ea typeface="+mn-ea"/>
                <a:cs typeface="+mn-cs"/>
              </a:defRPr>
            </a:lvl8pPr>
            <a:lvl9pPr marL="4747395" indent="0" algn="ctr" defTabSz="914400" rtl="0" eaLnBrk="1" latinLnBrk="0" hangingPunct="1">
              <a:lnSpc>
                <a:spcPct val="90000"/>
              </a:lnSpc>
              <a:spcBef>
                <a:spcPts val="500"/>
              </a:spcBef>
              <a:buFont typeface="Arial" panose="020B0604020202020204" pitchFamily="34" charset="0"/>
              <a:buNone/>
              <a:defRPr sz="2077" kern="1200">
                <a:solidFill>
                  <a:schemeClr val="tx1"/>
                </a:solidFill>
                <a:latin typeface="+mn-lt"/>
                <a:ea typeface="+mn-ea"/>
                <a:cs typeface="+mn-cs"/>
              </a:defRPr>
            </a:lvl9pPr>
          </a:lstStyle>
          <a:p>
            <a:pPr lvl="0">
              <a:defRPr/>
            </a:pPr>
            <a:r>
              <a:rPr lang="zh-CN" altLang="en-US" sz="1200" b="1" dirty="0">
                <a:latin typeface="微软雅黑" panose="020B0503020204020204" pitchFamily="34" charset="-122"/>
                <a:ea typeface="微软雅黑" panose="020B0503020204020204" pitchFamily="34" charset="-122"/>
                <a:sym typeface="+mn-lt"/>
              </a:rPr>
              <a:t>在智能基座师资培训之外，高校老师有机会参与鸿蒙专场的线下</a:t>
            </a:r>
            <a:r>
              <a:rPr lang="en-US" altLang="zh-CN" sz="1200" b="1" dirty="0">
                <a:latin typeface="微软雅黑" panose="020B0503020204020204" pitchFamily="34" charset="-122"/>
                <a:ea typeface="微软雅黑" panose="020B0503020204020204" pitchFamily="34" charset="-122"/>
                <a:sym typeface="+mn-lt"/>
              </a:rPr>
              <a:t>/</a:t>
            </a:r>
            <a:r>
              <a:rPr lang="zh-CN" altLang="en-US" sz="1200" b="1" dirty="0">
                <a:latin typeface="微软雅黑" panose="020B0503020204020204" pitchFamily="34" charset="-122"/>
                <a:ea typeface="微软雅黑" panose="020B0503020204020204" pitchFamily="34" charset="-122"/>
                <a:sym typeface="+mn-lt"/>
              </a:rPr>
              <a:t>线上师资培训。</a:t>
            </a:r>
          </a:p>
        </p:txBody>
      </p:sp>
    </p:spTree>
    <p:extLst>
      <p:ext uri="{BB962C8B-B14F-4D97-AF65-F5344CB8AC3E}">
        <p14:creationId xmlns:p14="http://schemas.microsoft.com/office/powerpoint/2010/main" val="28186858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FC19263B-0395-4A54-8794-8448B5C0F8B7}"/>
              </a:ext>
            </a:extLst>
          </p:cNvPr>
          <p:cNvPicPr>
            <a:picLocks noChangeAspect="1"/>
          </p:cNvPicPr>
          <p:nvPr/>
        </p:nvPicPr>
        <p:blipFill rotWithShape="1">
          <a:blip r:embed="rId3">
            <a:extLst>
              <a:ext uri="{28A0092B-C50C-407E-A947-70E740481C1C}">
                <a14:useLocalDpi xmlns:a14="http://schemas.microsoft.com/office/drawing/2010/main" val="0"/>
              </a:ext>
            </a:extLst>
          </a:blip>
          <a:srcRect l="23286" r="6251"/>
          <a:stretch/>
        </p:blipFill>
        <p:spPr>
          <a:xfrm>
            <a:off x="0" y="0"/>
            <a:ext cx="7209624" cy="6858000"/>
          </a:xfrm>
          <a:prstGeom prst="rect">
            <a:avLst/>
          </a:prstGeom>
        </p:spPr>
      </p:pic>
      <p:sp>
        <p:nvSpPr>
          <p:cNvPr id="3" name="矩形 2">
            <a:extLst>
              <a:ext uri="{FF2B5EF4-FFF2-40B4-BE49-F238E27FC236}">
                <a16:creationId xmlns:a16="http://schemas.microsoft.com/office/drawing/2014/main" id="{5D8DEDEB-51EF-4B08-B288-26BE1B33F5F6}"/>
              </a:ext>
            </a:extLst>
          </p:cNvPr>
          <p:cNvSpPr/>
          <p:nvPr/>
        </p:nvSpPr>
        <p:spPr>
          <a:xfrm>
            <a:off x="7578167" y="2566808"/>
            <a:ext cx="4283633" cy="1384995"/>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鸿蒙世界里</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没有篱笆，只有共同灌溉</a:t>
            </a:r>
          </a:p>
        </p:txBody>
      </p:sp>
      <p:sp>
        <p:nvSpPr>
          <p:cNvPr id="2" name="灯片编号占位符 1">
            <a:extLst>
              <a:ext uri="{FF2B5EF4-FFF2-40B4-BE49-F238E27FC236}">
                <a16:creationId xmlns:a16="http://schemas.microsoft.com/office/drawing/2014/main" id="{79FD17B2-E342-4997-BBBE-DFC0055FCF1C}"/>
              </a:ext>
            </a:extLst>
          </p:cNvPr>
          <p:cNvSpPr>
            <a:spLocks noGrp="1"/>
          </p:cNvSpPr>
          <p:nvPr>
            <p:ph type="sldNum" sz="quarter" idx="10"/>
          </p:nvPr>
        </p:nvSpPr>
        <p:spPr/>
        <p:txBody>
          <a:bodyPr/>
          <a:lstStyle/>
          <a:p>
            <a:pPr>
              <a:defRPr/>
            </a:pPr>
            <a:r>
              <a:rPr lang="en-US" altLang="zh-CN"/>
              <a:t>-</a:t>
            </a:r>
            <a:fld id="{CB35D11B-60FE-4B94-AE32-6BB0AEF180EA}" type="slidenum">
              <a:rPr lang="zh-CN" altLang="en-US" smtClean="0"/>
              <a:pPr>
                <a:defRPr/>
              </a:pPr>
              <a:t>22</a:t>
            </a:fld>
            <a:r>
              <a:rPr lang="en-US" altLang="zh-CN"/>
              <a:t>-</a:t>
            </a:r>
            <a:endParaRPr lang="zh-CN" altLang="en-US"/>
          </a:p>
        </p:txBody>
      </p:sp>
    </p:spTree>
    <p:extLst>
      <p:ext uri="{BB962C8B-B14F-4D97-AF65-F5344CB8AC3E}">
        <p14:creationId xmlns:p14="http://schemas.microsoft.com/office/powerpoint/2010/main" val="26022533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D3FB3C65-5821-4F19-99E9-90F5FEC23C7B}"/>
              </a:ext>
            </a:extLst>
          </p:cNvPr>
          <p:cNvPicPr>
            <a:picLocks noChangeAspect="1"/>
          </p:cNvPicPr>
          <p:nvPr/>
        </p:nvPicPr>
        <p:blipFill>
          <a:blip r:embed="rId3"/>
          <a:stretch>
            <a:fillRect/>
          </a:stretch>
        </p:blipFill>
        <p:spPr>
          <a:xfrm>
            <a:off x="0" y="0"/>
            <a:ext cx="7211568" cy="6858000"/>
          </a:xfrm>
          <a:prstGeom prst="rect">
            <a:avLst/>
          </a:prstGeom>
        </p:spPr>
      </p:pic>
      <p:sp>
        <p:nvSpPr>
          <p:cNvPr id="12" name="矩形 11">
            <a:extLst>
              <a:ext uri="{FF2B5EF4-FFF2-40B4-BE49-F238E27FC236}">
                <a16:creationId xmlns:a16="http://schemas.microsoft.com/office/drawing/2014/main" id="{10D613BD-E12C-4B01-9CCE-217CEF181F55}"/>
              </a:ext>
            </a:extLst>
          </p:cNvPr>
          <p:cNvSpPr/>
          <p:nvPr/>
        </p:nvSpPr>
        <p:spPr>
          <a:xfrm>
            <a:off x="7532447" y="2766446"/>
            <a:ext cx="4283633" cy="901593"/>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40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rPr>
              <a:t>Thank you</a:t>
            </a:r>
            <a:endParaRPr kumimoji="0" lang="zh-CN" altLang="en-US" sz="40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Arial" panose="020B0604020202020204" pitchFamily="34" charset="0"/>
              <a:sym typeface="微软雅黑" panose="020B0503020204020204" pitchFamily="34" charset="-122"/>
            </a:endParaRPr>
          </a:p>
        </p:txBody>
      </p:sp>
    </p:spTree>
    <p:extLst>
      <p:ext uri="{BB962C8B-B14F-4D97-AF65-F5344CB8AC3E}">
        <p14:creationId xmlns:p14="http://schemas.microsoft.com/office/powerpoint/2010/main" val="22768263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1E93268E-C144-478B-BE22-CCFE342E7C13}"/>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200" b="0" i="0" u="none" strike="noStrike" kern="1200" cap="none" spc="0" normalizeH="0" baseline="0" noProof="0" dirty="0">
                <a:ln>
                  <a:noFill/>
                </a:ln>
                <a:solidFill>
                  <a:prstClr val="black">
                    <a:lumMod val="95000"/>
                    <a:lumOff val="5000"/>
                  </a:prstClr>
                </a:solidFill>
                <a:effectLst/>
                <a:uLnTx/>
                <a:uFillTx/>
                <a:latin typeface="Huawei Sans" panose="020C0503030203020204" pitchFamily="34" charset="0"/>
              </a:rPr>
              <a:t>-</a:t>
            </a:r>
            <a:fld id="{254F7E77-AF09-4EA1-A2F8-05BFC5CBD59A}" type="slidenum">
              <a:rPr kumimoji="1" lang="zh-CN" altLang="en-US" sz="1200" b="0" i="0" u="none" strike="noStrike" kern="1200" cap="none" spc="0" normalizeH="0" baseline="0" noProof="0" smtClean="0">
                <a:ln>
                  <a:noFill/>
                </a:ln>
                <a:solidFill>
                  <a:prstClr val="black">
                    <a:lumMod val="95000"/>
                    <a:lumOff val="5000"/>
                  </a:prstClr>
                </a:solidFill>
                <a:effectLst/>
                <a:uLnTx/>
                <a:uFillTx/>
                <a:latin typeface="Huawei Sans" panose="020C0503030203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2</a:t>
            </a:fld>
            <a:r>
              <a:rPr kumimoji="1" lang="en-US" altLang="zh-CN" sz="1200" b="0" i="0" u="none" strike="noStrike" kern="1200" cap="none" spc="0" normalizeH="0" baseline="0" noProof="0" dirty="0">
                <a:ln>
                  <a:noFill/>
                </a:ln>
                <a:solidFill>
                  <a:prstClr val="black">
                    <a:lumMod val="95000"/>
                    <a:lumOff val="5000"/>
                  </a:prstClr>
                </a:solidFill>
                <a:effectLst/>
                <a:uLnTx/>
                <a:uFillTx/>
                <a:latin typeface="Huawei Sans" panose="020C0503030203020204" pitchFamily="34" charset="0"/>
              </a:rPr>
              <a:t>-</a:t>
            </a:r>
            <a:endParaRPr kumimoji="1" lang="zh-CN" altLang="en-US" sz="1200" b="0" i="0" u="none" strike="noStrike" kern="1200" cap="none" spc="0" normalizeH="0" baseline="0" noProof="0">
              <a:ln>
                <a:noFill/>
              </a:ln>
              <a:solidFill>
                <a:prstClr val="black">
                  <a:lumMod val="95000"/>
                  <a:lumOff val="5000"/>
                </a:prstClr>
              </a:solidFill>
              <a:effectLst/>
              <a:uLnTx/>
              <a:uFillTx/>
              <a:latin typeface="Huawei Sans" panose="020C0503030203020204" pitchFamily="34" charset="0"/>
            </a:endParaRPr>
          </a:p>
        </p:txBody>
      </p:sp>
      <p:sp>
        <p:nvSpPr>
          <p:cNvPr id="3" name="椭圆 2">
            <a:extLst>
              <a:ext uri="{FF2B5EF4-FFF2-40B4-BE49-F238E27FC236}">
                <a16:creationId xmlns:a16="http://schemas.microsoft.com/office/drawing/2014/main" id="{B0C38AA9-0910-4B5B-8C0F-683DB6D6E942}"/>
              </a:ext>
            </a:extLst>
          </p:cNvPr>
          <p:cNvSpPr/>
          <p:nvPr/>
        </p:nvSpPr>
        <p:spPr>
          <a:xfrm>
            <a:off x="1511455" y="1962678"/>
            <a:ext cx="3606886" cy="3520189"/>
          </a:xfrm>
          <a:prstGeom prst="ellipse">
            <a:avLst/>
          </a:prstGeom>
          <a:noFill/>
          <a:ln w="31750" cap="flat">
            <a:solidFill>
              <a:srgbClr val="A8C8F5"/>
            </a:solidFill>
            <a:prstDash val="sysDot"/>
            <a:miter lim="800000"/>
          </a:ln>
          <a:effectLst/>
        </p:spPr>
        <p:txBody>
          <a:bodyPr wrap="square" lIns="22850" tIns="22850" rIns="22850" bIns="22850" numCol="1" anchor="ctr">
            <a:noAutofit/>
          </a:bodyPr>
          <a:lstStyle/>
          <a:p>
            <a:pPr marL="0" marR="0" lvl="0" indent="0" algn="ctr" defTabSz="189230" rtl="0" eaLnBrk="1" fontAlgn="auto" latinLnBrk="0" hangingPunct="0">
              <a:lnSpc>
                <a:spcPct val="130000"/>
              </a:lnSpc>
              <a:spcBef>
                <a:spcPts val="0"/>
              </a:spcBef>
              <a:spcAft>
                <a:spcPts val="0"/>
              </a:spcAft>
              <a:buClrTx/>
              <a:buSzTx/>
              <a:buFontTx/>
              <a:buNone/>
              <a:tabLst/>
              <a:defRPr sz="700">
                <a:latin typeface="Arial" panose="020B0604020202020204"/>
                <a:ea typeface="Arial" panose="020B0604020202020204"/>
                <a:cs typeface="Arial" panose="020B0604020202020204"/>
                <a:sym typeface="Arial" panose="020B0604020202020204"/>
              </a:defRPr>
            </a:pPr>
            <a:endParaRPr kumimoji="0" sz="350" b="0" i="0" u="none" strike="noStrike" kern="0" cap="none" spc="125"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rial" panose="020B0604020202020204"/>
              <a:sym typeface="微软雅黑" panose="020B0503020204020204" pitchFamily="34" charset="-122"/>
            </a:endParaRPr>
          </a:p>
        </p:txBody>
      </p:sp>
      <p:sp>
        <p:nvSpPr>
          <p:cNvPr id="4" name="椭圆 3">
            <a:extLst>
              <a:ext uri="{FF2B5EF4-FFF2-40B4-BE49-F238E27FC236}">
                <a16:creationId xmlns:a16="http://schemas.microsoft.com/office/drawing/2014/main" id="{E3DA16F3-2E81-4FC6-9D3E-EEE94D9D3982}"/>
              </a:ext>
            </a:extLst>
          </p:cNvPr>
          <p:cNvSpPr/>
          <p:nvPr/>
        </p:nvSpPr>
        <p:spPr>
          <a:xfrm>
            <a:off x="2826327" y="1620982"/>
            <a:ext cx="955964" cy="9559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5" name="标题 1">
            <a:extLst>
              <a:ext uri="{FF2B5EF4-FFF2-40B4-BE49-F238E27FC236}">
                <a16:creationId xmlns:a16="http://schemas.microsoft.com/office/drawing/2014/main" id="{956C390A-D82D-4B9A-963E-F69597E29D0A}"/>
              </a:ext>
            </a:extLst>
          </p:cNvPr>
          <p:cNvSpPr txBox="1"/>
          <p:nvPr/>
        </p:nvSpPr>
        <p:spPr>
          <a:xfrm>
            <a:off x="6267511" y="2928162"/>
            <a:ext cx="5239413" cy="1287195"/>
          </a:xfrm>
          <a:prstGeom prst="rect">
            <a:avLst/>
          </a:prstGeom>
          <a:ln w="12700">
            <a:miter lim="400000"/>
          </a:ln>
        </p:spPr>
        <p:txBody>
          <a:bodyPr lIns="45684" tIns="45684" rIns="45684" bIns="45684" anchor="t">
            <a:noAutofit/>
          </a:bodyPr>
          <a:lstStyle>
            <a:lvl1pPr marL="0" marR="0" indent="0" algn="l" defTabSz="913765" rtl="0" latinLnBrk="0">
              <a:lnSpc>
                <a:spcPct val="100000"/>
              </a:lnSpc>
              <a:spcBef>
                <a:spcPts val="0"/>
              </a:spcBef>
              <a:spcAft>
                <a:spcPts val="0"/>
              </a:spcAft>
              <a:buClrTx/>
              <a:buSzTx/>
              <a:buFontTx/>
              <a:buNone/>
              <a:defRPr sz="3600" b="1" i="0" u="none" strike="noStrike" cap="none" spc="0" baseline="0">
                <a:solidFill>
                  <a:srgbClr val="000000"/>
                </a:solidFill>
                <a:uFillTx/>
                <a:latin typeface="Arial" panose="020B0604020202020204"/>
                <a:ea typeface="Arial" panose="020B0604020202020204"/>
                <a:cs typeface="Arial" panose="020B0604020202020204"/>
                <a:sym typeface="Arial" panose="020B0604020202020204"/>
              </a:defRPr>
            </a:lvl1pPr>
            <a:lvl2pPr marL="0" marR="0" indent="0" algn="l" defTabSz="913765" rtl="0" latinLnBrk="0">
              <a:lnSpc>
                <a:spcPct val="100000"/>
              </a:lnSpc>
              <a:spcBef>
                <a:spcPts val="0"/>
              </a:spcBef>
              <a:spcAft>
                <a:spcPts val="0"/>
              </a:spcAft>
              <a:buClrTx/>
              <a:buSzTx/>
              <a:buFontTx/>
              <a:buNone/>
              <a:defRPr sz="3600" b="1" i="0" u="none" strike="noStrike" cap="none" spc="0" baseline="0">
                <a:solidFill>
                  <a:srgbClr val="000000"/>
                </a:solidFill>
                <a:uFillTx/>
                <a:latin typeface="Arial" panose="020B0604020202020204"/>
                <a:ea typeface="Arial" panose="020B0604020202020204"/>
                <a:cs typeface="Arial" panose="020B0604020202020204"/>
                <a:sym typeface="Arial" panose="020B0604020202020204"/>
              </a:defRPr>
            </a:lvl2pPr>
            <a:lvl3pPr marL="0" marR="0" indent="0" algn="l" defTabSz="913765" rtl="0" latinLnBrk="0">
              <a:lnSpc>
                <a:spcPct val="100000"/>
              </a:lnSpc>
              <a:spcBef>
                <a:spcPts val="0"/>
              </a:spcBef>
              <a:spcAft>
                <a:spcPts val="0"/>
              </a:spcAft>
              <a:buClrTx/>
              <a:buSzTx/>
              <a:buFontTx/>
              <a:buNone/>
              <a:defRPr sz="3600" b="1" i="0" u="none" strike="noStrike" cap="none" spc="0" baseline="0">
                <a:solidFill>
                  <a:srgbClr val="000000"/>
                </a:solidFill>
                <a:uFillTx/>
                <a:latin typeface="Arial" panose="020B0604020202020204"/>
                <a:ea typeface="Arial" panose="020B0604020202020204"/>
                <a:cs typeface="Arial" panose="020B0604020202020204"/>
                <a:sym typeface="Arial" panose="020B0604020202020204"/>
              </a:defRPr>
            </a:lvl3pPr>
            <a:lvl4pPr marL="0" marR="0" indent="0" algn="l" defTabSz="913765" rtl="0" latinLnBrk="0">
              <a:lnSpc>
                <a:spcPct val="100000"/>
              </a:lnSpc>
              <a:spcBef>
                <a:spcPts val="0"/>
              </a:spcBef>
              <a:spcAft>
                <a:spcPts val="0"/>
              </a:spcAft>
              <a:buClrTx/>
              <a:buSzTx/>
              <a:buFontTx/>
              <a:buNone/>
              <a:defRPr sz="3600" b="1" i="0" u="none" strike="noStrike" cap="none" spc="0" baseline="0">
                <a:solidFill>
                  <a:srgbClr val="000000"/>
                </a:solidFill>
                <a:uFillTx/>
                <a:latin typeface="Arial" panose="020B0604020202020204"/>
                <a:ea typeface="Arial" panose="020B0604020202020204"/>
                <a:cs typeface="Arial" panose="020B0604020202020204"/>
                <a:sym typeface="Arial" panose="020B0604020202020204"/>
              </a:defRPr>
            </a:lvl4pPr>
            <a:lvl5pPr marL="0" marR="0" indent="0" algn="l" defTabSz="913765" rtl="0" latinLnBrk="0">
              <a:lnSpc>
                <a:spcPct val="100000"/>
              </a:lnSpc>
              <a:spcBef>
                <a:spcPts val="0"/>
              </a:spcBef>
              <a:spcAft>
                <a:spcPts val="0"/>
              </a:spcAft>
              <a:buClrTx/>
              <a:buSzTx/>
              <a:buFontTx/>
              <a:buNone/>
              <a:defRPr sz="3600" b="1" i="0" u="none" strike="noStrike" cap="none" spc="0" baseline="0">
                <a:solidFill>
                  <a:srgbClr val="000000"/>
                </a:solidFill>
                <a:uFillTx/>
                <a:latin typeface="Arial" panose="020B0604020202020204"/>
                <a:ea typeface="Arial" panose="020B0604020202020204"/>
                <a:cs typeface="Arial" panose="020B0604020202020204"/>
                <a:sym typeface="Arial" panose="020B0604020202020204"/>
              </a:defRPr>
            </a:lvl5pPr>
            <a:lvl6pPr marL="0" marR="0" indent="0" algn="l" defTabSz="913765" rtl="0" latinLnBrk="0">
              <a:lnSpc>
                <a:spcPct val="100000"/>
              </a:lnSpc>
              <a:spcBef>
                <a:spcPts val="0"/>
              </a:spcBef>
              <a:spcAft>
                <a:spcPts val="0"/>
              </a:spcAft>
              <a:buClrTx/>
              <a:buSzTx/>
              <a:buFontTx/>
              <a:buNone/>
              <a:defRPr sz="3600" b="1" i="0" u="none" strike="noStrike" cap="none" spc="0" baseline="0">
                <a:solidFill>
                  <a:srgbClr val="000000"/>
                </a:solidFill>
                <a:uFillTx/>
                <a:latin typeface="Arial" panose="020B0604020202020204"/>
                <a:ea typeface="Arial" panose="020B0604020202020204"/>
                <a:cs typeface="Arial" panose="020B0604020202020204"/>
                <a:sym typeface="Arial" panose="020B0604020202020204"/>
              </a:defRPr>
            </a:lvl6pPr>
            <a:lvl7pPr marL="0" marR="0" indent="0" algn="l" defTabSz="913765" rtl="0" latinLnBrk="0">
              <a:lnSpc>
                <a:spcPct val="100000"/>
              </a:lnSpc>
              <a:spcBef>
                <a:spcPts val="0"/>
              </a:spcBef>
              <a:spcAft>
                <a:spcPts val="0"/>
              </a:spcAft>
              <a:buClrTx/>
              <a:buSzTx/>
              <a:buFontTx/>
              <a:buNone/>
              <a:defRPr sz="3600" b="1" i="0" u="none" strike="noStrike" cap="none" spc="0" baseline="0">
                <a:solidFill>
                  <a:srgbClr val="000000"/>
                </a:solidFill>
                <a:uFillTx/>
                <a:latin typeface="Arial" panose="020B0604020202020204"/>
                <a:ea typeface="Arial" panose="020B0604020202020204"/>
                <a:cs typeface="Arial" panose="020B0604020202020204"/>
                <a:sym typeface="Arial" panose="020B0604020202020204"/>
              </a:defRPr>
            </a:lvl7pPr>
            <a:lvl8pPr marL="0" marR="0" indent="0" algn="l" defTabSz="913765" rtl="0" latinLnBrk="0">
              <a:lnSpc>
                <a:spcPct val="100000"/>
              </a:lnSpc>
              <a:spcBef>
                <a:spcPts val="0"/>
              </a:spcBef>
              <a:spcAft>
                <a:spcPts val="0"/>
              </a:spcAft>
              <a:buClrTx/>
              <a:buSzTx/>
              <a:buFontTx/>
              <a:buNone/>
              <a:defRPr sz="3600" b="1" i="0" u="none" strike="noStrike" cap="none" spc="0" baseline="0">
                <a:solidFill>
                  <a:srgbClr val="000000"/>
                </a:solidFill>
                <a:uFillTx/>
                <a:latin typeface="Arial" panose="020B0604020202020204"/>
                <a:ea typeface="Arial" panose="020B0604020202020204"/>
                <a:cs typeface="Arial" panose="020B0604020202020204"/>
                <a:sym typeface="Arial" panose="020B0604020202020204"/>
              </a:defRPr>
            </a:lvl8pPr>
            <a:lvl9pPr marL="0" marR="0" indent="0" algn="l" defTabSz="913765" rtl="0" latinLnBrk="0">
              <a:lnSpc>
                <a:spcPct val="100000"/>
              </a:lnSpc>
              <a:spcBef>
                <a:spcPts val="0"/>
              </a:spcBef>
              <a:spcAft>
                <a:spcPts val="0"/>
              </a:spcAft>
              <a:buClrTx/>
              <a:buSzTx/>
              <a:buFontTx/>
              <a:buNone/>
              <a:defRPr sz="3600" b="1" i="0" u="none" strike="noStrike" cap="none" spc="0" baseline="0">
                <a:solidFill>
                  <a:srgbClr val="000000"/>
                </a:solidFill>
                <a:uFillTx/>
                <a:latin typeface="Arial" panose="020B0604020202020204"/>
                <a:ea typeface="Arial" panose="020B0604020202020204"/>
                <a:cs typeface="Arial" panose="020B0604020202020204"/>
                <a:sym typeface="Arial" panose="020B0604020202020204"/>
              </a:defRPr>
            </a:lvl9pPr>
          </a:lstStyle>
          <a:p>
            <a:pPr marL="0" marR="0" lvl="0" indent="0" algn="l" defTabSz="1950085" rtl="0" eaLnBrk="1" fontAlgn="auto" latinLnBrk="0" hangingPunct="0">
              <a:lnSpc>
                <a:spcPct val="150000"/>
              </a:lnSpc>
              <a:spcBef>
                <a:spcPts val="0"/>
              </a:spcBef>
              <a:spcAft>
                <a:spcPts val="0"/>
              </a:spcAft>
              <a:buClrTx/>
              <a:buSzTx/>
              <a:buFontTx/>
              <a:buNone/>
              <a:tabLst/>
              <a:defRPr sz="1600" b="0" spc="100">
                <a:latin typeface="微软雅黑"/>
                <a:ea typeface="微软雅黑"/>
                <a:cs typeface="微软雅黑"/>
                <a:sym typeface="微软雅黑"/>
              </a:defRPr>
            </a:pPr>
            <a:r>
              <a:rPr kumimoji="0" lang="zh-CN" altLang="en-US" sz="1800" b="0" i="0" u="none" strike="noStrike" kern="1200" cap="none" spc="10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sym typeface="微软雅黑" panose="020B0503020204020204" pitchFamily="34" charset="-122"/>
              </a:rPr>
              <a:t>一切皆服务，万物可分享</a:t>
            </a:r>
            <a:endParaRPr kumimoji="0" lang="en-US" altLang="zh-CN" sz="1800" b="0" i="0" u="none" strike="noStrike" kern="0" cap="none" spc="5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微软雅黑"/>
              <a:sym typeface="微软雅黑" panose="020B0503020204020204" pitchFamily="34" charset="-122"/>
            </a:endParaRPr>
          </a:p>
          <a:p>
            <a:pPr marL="0" marR="0" lvl="0" indent="0" algn="l" defTabSz="1950085" rtl="0" eaLnBrk="1" fontAlgn="auto" latinLnBrk="0" hangingPunct="0">
              <a:lnSpc>
                <a:spcPct val="150000"/>
              </a:lnSpc>
              <a:spcBef>
                <a:spcPts val="0"/>
              </a:spcBef>
              <a:spcAft>
                <a:spcPts val="0"/>
              </a:spcAft>
              <a:buClrTx/>
              <a:buSzTx/>
              <a:buFontTx/>
              <a:buNone/>
              <a:tabLst/>
              <a:defRPr sz="1600" b="0" spc="100">
                <a:latin typeface="微软雅黑"/>
                <a:ea typeface="微软雅黑"/>
                <a:cs typeface="微软雅黑"/>
                <a:sym typeface="微软雅黑"/>
              </a:defRPr>
            </a:pPr>
            <a:r>
              <a:rPr kumimoji="0" lang="zh-CN" altLang="en-US" sz="1600" b="0" i="0" u="none" strike="noStrike" kern="0" cap="none" spc="5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微软雅黑"/>
                <a:sym typeface="微软雅黑" panose="020B0503020204020204" pitchFamily="34" charset="-122"/>
              </a:rPr>
              <a:t>为不同设备的智能化、互联与协同提供了统一的语言</a:t>
            </a:r>
            <a:r>
              <a:rPr kumimoji="0" lang="en-US" altLang="zh-CN" sz="1600" b="0" i="0" u="none" strike="noStrike" kern="0" cap="none" spc="5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微软雅黑"/>
                <a:sym typeface="微软雅黑" panose="020B0503020204020204" pitchFamily="34" charset="-122"/>
              </a:rPr>
              <a:t>,</a:t>
            </a:r>
          </a:p>
          <a:p>
            <a:pPr marL="0" marR="0" lvl="0" indent="0" algn="l" defTabSz="1950085" rtl="0" eaLnBrk="1" fontAlgn="auto" latinLnBrk="0" hangingPunct="0">
              <a:lnSpc>
                <a:spcPct val="150000"/>
              </a:lnSpc>
              <a:spcBef>
                <a:spcPts val="0"/>
              </a:spcBef>
              <a:spcAft>
                <a:spcPts val="0"/>
              </a:spcAft>
              <a:buClrTx/>
              <a:buSzTx/>
              <a:buFontTx/>
              <a:buNone/>
              <a:tabLst/>
              <a:defRPr sz="1600" b="0" spc="100">
                <a:latin typeface="微软雅黑"/>
                <a:ea typeface="微软雅黑"/>
                <a:cs typeface="微软雅黑"/>
                <a:sym typeface="微软雅黑"/>
              </a:defRPr>
            </a:pPr>
            <a:r>
              <a:rPr kumimoji="0" lang="zh-CN" altLang="en-US" sz="1600" b="0" i="0" u="none" strike="noStrike" kern="0" cap="none" spc="5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微软雅黑"/>
                <a:sym typeface="微软雅黑" panose="020B0503020204020204" pitchFamily="34" charset="-122"/>
              </a:rPr>
              <a:t>带来简捷，流畅，连续，安全可靠的全场景交互体验。</a:t>
            </a:r>
            <a:endParaRPr kumimoji="0" lang="en-US" altLang="zh-CN" sz="1600" b="0" i="0" u="none" strike="noStrike" kern="0" cap="none" spc="5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微软雅黑"/>
              <a:sym typeface="微软雅黑" panose="020B0503020204020204" pitchFamily="34" charset="-122"/>
            </a:endParaRPr>
          </a:p>
        </p:txBody>
      </p:sp>
      <p:sp>
        <p:nvSpPr>
          <p:cNvPr id="6" name="椭圆 5">
            <a:extLst>
              <a:ext uri="{FF2B5EF4-FFF2-40B4-BE49-F238E27FC236}">
                <a16:creationId xmlns:a16="http://schemas.microsoft.com/office/drawing/2014/main" id="{BF1D3702-0ABD-4795-9B1E-9F2C3DC71A3D}"/>
              </a:ext>
            </a:extLst>
          </p:cNvPr>
          <p:cNvSpPr/>
          <p:nvPr/>
        </p:nvSpPr>
        <p:spPr>
          <a:xfrm>
            <a:off x="4352420" y="2286000"/>
            <a:ext cx="955964" cy="9559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7" name="椭圆 6">
            <a:extLst>
              <a:ext uri="{FF2B5EF4-FFF2-40B4-BE49-F238E27FC236}">
                <a16:creationId xmlns:a16="http://schemas.microsoft.com/office/drawing/2014/main" id="{25BA09C2-59B1-42F8-AEEE-6C987EBEBEF0}"/>
              </a:ext>
            </a:extLst>
          </p:cNvPr>
          <p:cNvSpPr/>
          <p:nvPr/>
        </p:nvSpPr>
        <p:spPr>
          <a:xfrm>
            <a:off x="4417639" y="3611415"/>
            <a:ext cx="955964" cy="9559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8" name="椭圆 7">
            <a:extLst>
              <a:ext uri="{FF2B5EF4-FFF2-40B4-BE49-F238E27FC236}">
                <a16:creationId xmlns:a16="http://schemas.microsoft.com/office/drawing/2014/main" id="{002595FB-C74A-42CD-B45C-C7C8EC2789B3}"/>
              </a:ext>
            </a:extLst>
          </p:cNvPr>
          <p:cNvSpPr/>
          <p:nvPr/>
        </p:nvSpPr>
        <p:spPr>
          <a:xfrm>
            <a:off x="2860050" y="4951864"/>
            <a:ext cx="955964" cy="9559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9" name="椭圆 8">
            <a:extLst>
              <a:ext uri="{FF2B5EF4-FFF2-40B4-BE49-F238E27FC236}">
                <a16:creationId xmlns:a16="http://schemas.microsoft.com/office/drawing/2014/main" id="{23E16FEE-73AA-4F8F-A758-B733340609B6}"/>
              </a:ext>
            </a:extLst>
          </p:cNvPr>
          <p:cNvSpPr/>
          <p:nvPr/>
        </p:nvSpPr>
        <p:spPr>
          <a:xfrm>
            <a:off x="1033473" y="3734789"/>
            <a:ext cx="955964" cy="9559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0" name="椭圆 9">
            <a:extLst>
              <a:ext uri="{FF2B5EF4-FFF2-40B4-BE49-F238E27FC236}">
                <a16:creationId xmlns:a16="http://schemas.microsoft.com/office/drawing/2014/main" id="{56B64D3A-3D7F-4BD4-B488-E48294C8B6C3}"/>
              </a:ext>
            </a:extLst>
          </p:cNvPr>
          <p:cNvSpPr/>
          <p:nvPr/>
        </p:nvSpPr>
        <p:spPr>
          <a:xfrm>
            <a:off x="1345464" y="2091259"/>
            <a:ext cx="955964" cy="9559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pic>
        <p:nvPicPr>
          <p:cNvPr id="11" name="图片 10">
            <a:extLst>
              <a:ext uri="{FF2B5EF4-FFF2-40B4-BE49-F238E27FC236}">
                <a16:creationId xmlns:a16="http://schemas.microsoft.com/office/drawing/2014/main" id="{343CF287-3FB8-4A9F-A62A-B95C21AA9EC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09215" y="1474944"/>
            <a:ext cx="4407659" cy="4354829"/>
          </a:xfrm>
          <a:prstGeom prst="rect">
            <a:avLst/>
          </a:prstGeom>
        </p:spPr>
      </p:pic>
      <p:pic>
        <p:nvPicPr>
          <p:cNvPr id="12" name="图片 11">
            <a:extLst>
              <a:ext uri="{FF2B5EF4-FFF2-40B4-BE49-F238E27FC236}">
                <a16:creationId xmlns:a16="http://schemas.microsoft.com/office/drawing/2014/main" id="{D3CD2D98-111D-4EA6-969E-8F5065D58AF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433298" y="3571760"/>
            <a:ext cx="1783221" cy="326058"/>
          </a:xfrm>
          <a:prstGeom prst="rect">
            <a:avLst/>
          </a:prstGeom>
        </p:spPr>
      </p:pic>
      <p:sp>
        <p:nvSpPr>
          <p:cNvPr id="13" name="矩形 12">
            <a:extLst>
              <a:ext uri="{FF2B5EF4-FFF2-40B4-BE49-F238E27FC236}">
                <a16:creationId xmlns:a16="http://schemas.microsoft.com/office/drawing/2014/main" id="{A8EE80FA-5E3A-4092-8F58-B9B5C618CB93}"/>
              </a:ext>
            </a:extLst>
          </p:cNvPr>
          <p:cNvSpPr/>
          <p:nvPr/>
        </p:nvSpPr>
        <p:spPr>
          <a:xfrm>
            <a:off x="519552" y="501376"/>
            <a:ext cx="7911910"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HarmonyOS</a:t>
            </a:r>
            <a:r>
              <a:rPr kumimoji="0" lang="zh-CN" altLang="en-US" sz="24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是新一代面向万物互联的智能终端操作系统</a:t>
            </a:r>
          </a:p>
        </p:txBody>
      </p:sp>
    </p:spTree>
    <p:extLst>
      <p:ext uri="{BB962C8B-B14F-4D97-AF65-F5344CB8AC3E}">
        <p14:creationId xmlns:p14="http://schemas.microsoft.com/office/powerpoint/2010/main" val="38286675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257E5CCA-D170-4EBF-9337-104255295292}"/>
              </a:ext>
            </a:extLst>
          </p:cNvPr>
          <p:cNvSpPr>
            <a:spLocks noGrp="1"/>
          </p:cNvSpPr>
          <p:nvPr>
            <p:ph type="sldNum" sz="quarter" idx="10"/>
          </p:nvPr>
        </p:nvSpPr>
        <p:spPr/>
        <p:txBody>
          <a:bodyPr/>
          <a:lstStyle/>
          <a:p>
            <a:pPr>
              <a:defRPr/>
            </a:pPr>
            <a:r>
              <a:rPr lang="en-US" altLang="zh-CN" dirty="0"/>
              <a:t>-</a:t>
            </a:r>
            <a:fld id="{254F7E77-AF09-4EA1-A2F8-05BFC5CBD59A}" type="slidenum">
              <a:rPr lang="zh-CN" altLang="en-US" smtClean="0"/>
              <a:pPr>
                <a:defRPr/>
              </a:pPr>
              <a:t>3</a:t>
            </a:fld>
            <a:r>
              <a:rPr lang="en-US" altLang="zh-CN" dirty="0"/>
              <a:t>-</a:t>
            </a:r>
            <a:endParaRPr lang="zh-CN" altLang="en-US"/>
          </a:p>
        </p:txBody>
      </p:sp>
      <p:grpSp>
        <p:nvGrpSpPr>
          <p:cNvPr id="3" name="组合 2">
            <a:extLst>
              <a:ext uri="{FF2B5EF4-FFF2-40B4-BE49-F238E27FC236}">
                <a16:creationId xmlns:a16="http://schemas.microsoft.com/office/drawing/2014/main" id="{5EEAD181-AC95-442C-AF02-B9F746CCCDB4}"/>
              </a:ext>
            </a:extLst>
          </p:cNvPr>
          <p:cNvGrpSpPr/>
          <p:nvPr/>
        </p:nvGrpSpPr>
        <p:grpSpPr>
          <a:xfrm>
            <a:off x="509604" y="1447830"/>
            <a:ext cx="11172793" cy="4308077"/>
            <a:chOff x="725076" y="1447830"/>
            <a:chExt cx="10746610" cy="4308077"/>
          </a:xfrm>
        </p:grpSpPr>
        <p:sp>
          <p:nvSpPr>
            <p:cNvPr id="4" name="矩形: 圆角 103">
              <a:extLst>
                <a:ext uri="{FF2B5EF4-FFF2-40B4-BE49-F238E27FC236}">
                  <a16:creationId xmlns:a16="http://schemas.microsoft.com/office/drawing/2014/main" id="{9BB80162-815A-49B5-AD08-78EAA306D519}"/>
                </a:ext>
              </a:extLst>
            </p:cNvPr>
            <p:cNvSpPr/>
            <p:nvPr/>
          </p:nvSpPr>
          <p:spPr>
            <a:xfrm>
              <a:off x="5022307" y="1452048"/>
              <a:ext cx="2148422" cy="4303859"/>
            </a:xfrm>
            <a:prstGeom prst="roundRect">
              <a:avLst>
                <a:gd name="adj" fmla="val 0"/>
              </a:avLst>
            </a:prstGeom>
            <a:solidFill>
              <a:srgbClr val="ECECED">
                <a:alpha val="50000"/>
              </a:srgbClr>
            </a:solidFill>
            <a:ln w="12700" cap="flat" cmpd="sng" algn="ctr">
              <a:noFill/>
              <a:prstDash val="solid"/>
              <a:miter lim="800000"/>
            </a:ln>
            <a:effectLst/>
          </p:spPr>
          <p:txBody>
            <a:bodyPr rtlCol="0" anchor="ct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66666"/>
                </a:solidFill>
                <a:effectLst/>
                <a:uLnTx/>
                <a:uFillTx/>
                <a:latin typeface="Huawei Sans" panose="020C0503030203020204" pitchFamily="34" charset="0"/>
                <a:ea typeface="等线" panose="02010600030101010101" pitchFamily="2" charset="-122"/>
                <a:cs typeface="+mn-cs"/>
              </a:endParaRPr>
            </a:p>
          </p:txBody>
        </p:sp>
        <p:sp>
          <p:nvSpPr>
            <p:cNvPr id="5" name="矩形: 圆角 95">
              <a:extLst>
                <a:ext uri="{FF2B5EF4-FFF2-40B4-BE49-F238E27FC236}">
                  <a16:creationId xmlns:a16="http://schemas.microsoft.com/office/drawing/2014/main" id="{909A0FC8-2A80-4B1E-AE0B-243CFA2B664E}"/>
                </a:ext>
              </a:extLst>
            </p:cNvPr>
            <p:cNvSpPr/>
            <p:nvPr/>
          </p:nvSpPr>
          <p:spPr>
            <a:xfrm>
              <a:off x="2876252" y="1452048"/>
              <a:ext cx="2148422" cy="4303859"/>
            </a:xfrm>
            <a:prstGeom prst="roundRect">
              <a:avLst>
                <a:gd name="adj" fmla="val 0"/>
              </a:avLst>
            </a:prstGeom>
            <a:solidFill>
              <a:srgbClr val="FFFFFF"/>
            </a:solidFill>
            <a:ln w="12700" cap="flat" cmpd="sng" algn="ctr">
              <a:noFill/>
              <a:prstDash val="solid"/>
              <a:miter lim="800000"/>
            </a:ln>
            <a:effectLst>
              <a:outerShdw blurRad="381000" dist="38100" dir="2700000" algn="tl" rotWithShape="0">
                <a:prstClr val="black">
                  <a:alpha val="8000"/>
                </a:prstClr>
              </a:outerShdw>
            </a:effectLst>
          </p:spPr>
          <p:txBody>
            <a:bodyPr rtlCol="0" anchor="ct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66666"/>
                </a:solidFill>
                <a:effectLst/>
                <a:uLnTx/>
                <a:uFillTx/>
                <a:latin typeface="Huawei Sans" panose="020C0503030203020204" pitchFamily="34" charset="0"/>
                <a:ea typeface="等线" panose="02010600030101010101" pitchFamily="2" charset="-122"/>
                <a:cs typeface="+mn-cs"/>
              </a:endParaRPr>
            </a:p>
          </p:txBody>
        </p:sp>
        <p:sp>
          <p:nvSpPr>
            <p:cNvPr id="6" name="矩形: 圆角 103">
              <a:extLst>
                <a:ext uri="{FF2B5EF4-FFF2-40B4-BE49-F238E27FC236}">
                  <a16:creationId xmlns:a16="http://schemas.microsoft.com/office/drawing/2014/main" id="{0374C013-E064-4114-B0F9-B43F96D1F151}"/>
                </a:ext>
              </a:extLst>
            </p:cNvPr>
            <p:cNvSpPr/>
            <p:nvPr/>
          </p:nvSpPr>
          <p:spPr>
            <a:xfrm>
              <a:off x="9323264" y="1452048"/>
              <a:ext cx="2148422" cy="4303859"/>
            </a:xfrm>
            <a:prstGeom prst="roundRect">
              <a:avLst>
                <a:gd name="adj" fmla="val 0"/>
              </a:avLst>
            </a:prstGeom>
            <a:solidFill>
              <a:schemeClr val="accent1">
                <a:alpha val="50000"/>
              </a:schemeClr>
            </a:solidFill>
            <a:ln w="12700" cap="flat" cmpd="sng" algn="ctr">
              <a:noFill/>
              <a:prstDash val="solid"/>
              <a:miter lim="800000"/>
            </a:ln>
            <a:effectLst/>
          </p:spPr>
          <p:txBody>
            <a:bodyPr rtlCol="0" anchor="ct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66666"/>
                </a:solidFill>
                <a:effectLst/>
                <a:uLnTx/>
                <a:uFillTx/>
                <a:latin typeface="Huawei Sans" panose="020C0503030203020204" pitchFamily="34" charset="0"/>
                <a:ea typeface="等线" panose="02010600030101010101" pitchFamily="2" charset="-122"/>
                <a:cs typeface="+mn-cs"/>
              </a:endParaRPr>
            </a:p>
          </p:txBody>
        </p:sp>
        <p:sp>
          <p:nvSpPr>
            <p:cNvPr id="7" name="矩形: 圆角 92">
              <a:extLst>
                <a:ext uri="{FF2B5EF4-FFF2-40B4-BE49-F238E27FC236}">
                  <a16:creationId xmlns:a16="http://schemas.microsoft.com/office/drawing/2014/main" id="{D9653A11-308F-4D52-973B-AD392B9ADF21}"/>
                </a:ext>
              </a:extLst>
            </p:cNvPr>
            <p:cNvSpPr/>
            <p:nvPr/>
          </p:nvSpPr>
          <p:spPr>
            <a:xfrm>
              <a:off x="725076" y="1447830"/>
              <a:ext cx="2148422" cy="4303859"/>
            </a:xfrm>
            <a:prstGeom prst="roundRect">
              <a:avLst>
                <a:gd name="adj" fmla="val 0"/>
              </a:avLst>
            </a:prstGeom>
            <a:solidFill>
              <a:srgbClr val="ECECED">
                <a:alpha val="50000"/>
              </a:srgbClr>
            </a:solidFill>
            <a:ln w="12700" cap="flat" cmpd="sng" algn="ctr">
              <a:noFill/>
              <a:prstDash val="solid"/>
              <a:miter lim="800000"/>
            </a:ln>
            <a:effectLst/>
          </p:spPr>
          <p:txBody>
            <a:bodyPr rtlCol="0" anchor="ct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66666"/>
                </a:solidFill>
                <a:effectLst/>
                <a:uLnTx/>
                <a:uFillTx/>
                <a:latin typeface="Huawei Sans" panose="020C0503030203020204" pitchFamily="34" charset="0"/>
                <a:ea typeface="等线" panose="02010600030101010101" pitchFamily="2" charset="-122"/>
                <a:cs typeface="+mn-cs"/>
              </a:endParaRPr>
            </a:p>
          </p:txBody>
        </p:sp>
        <p:sp>
          <p:nvSpPr>
            <p:cNvPr id="8" name="矩形: 圆角 101">
              <a:extLst>
                <a:ext uri="{FF2B5EF4-FFF2-40B4-BE49-F238E27FC236}">
                  <a16:creationId xmlns:a16="http://schemas.microsoft.com/office/drawing/2014/main" id="{E118896A-2A98-45F7-B534-FC824C1EE762}"/>
                </a:ext>
              </a:extLst>
            </p:cNvPr>
            <p:cNvSpPr/>
            <p:nvPr/>
          </p:nvSpPr>
          <p:spPr>
            <a:xfrm>
              <a:off x="7168362" y="1452048"/>
              <a:ext cx="2148422" cy="4303859"/>
            </a:xfrm>
            <a:prstGeom prst="roundRect">
              <a:avLst>
                <a:gd name="adj" fmla="val 0"/>
              </a:avLst>
            </a:prstGeom>
            <a:solidFill>
              <a:srgbClr val="FFFFFF"/>
            </a:solidFill>
            <a:ln w="12700" cap="flat" cmpd="sng" algn="ctr">
              <a:noFill/>
              <a:prstDash val="solid"/>
              <a:miter lim="800000"/>
            </a:ln>
            <a:effectLst>
              <a:outerShdw blurRad="381000" dist="38100" dir="2700000" algn="tl" rotWithShape="0">
                <a:prstClr val="black">
                  <a:alpha val="8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666666"/>
                </a:solidFill>
                <a:effectLst/>
                <a:uLnTx/>
                <a:uFillTx/>
                <a:latin typeface="Huawei Sans" panose="020C0503030203020204" pitchFamily="34" charset="0"/>
                <a:ea typeface="等线" panose="02010600030101010101" pitchFamily="2" charset="-122"/>
                <a:cs typeface="+mn-cs"/>
              </a:endParaRPr>
            </a:p>
          </p:txBody>
        </p:sp>
      </p:grpSp>
      <p:pic>
        <p:nvPicPr>
          <p:cNvPr id="9" name="图形 8">
            <a:extLst>
              <a:ext uri="{FF2B5EF4-FFF2-40B4-BE49-F238E27FC236}">
                <a16:creationId xmlns:a16="http://schemas.microsoft.com/office/drawing/2014/main" id="{2289D316-A918-4DC3-B915-67CE35DEF9F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05021" y="3285322"/>
            <a:ext cx="1660152" cy="305057"/>
          </a:xfrm>
          <a:prstGeom prst="rect">
            <a:avLst/>
          </a:prstGeom>
        </p:spPr>
      </p:pic>
      <p:sp>
        <p:nvSpPr>
          <p:cNvPr id="10" name="矩形 9">
            <a:extLst>
              <a:ext uri="{FF2B5EF4-FFF2-40B4-BE49-F238E27FC236}">
                <a16:creationId xmlns:a16="http://schemas.microsoft.com/office/drawing/2014/main" id="{D68C0687-6FD4-4CDE-90E1-942F683C1274}"/>
              </a:ext>
            </a:extLst>
          </p:cNvPr>
          <p:cNvSpPr/>
          <p:nvPr/>
        </p:nvSpPr>
        <p:spPr>
          <a:xfrm>
            <a:off x="519552" y="501376"/>
            <a:ext cx="10523265" cy="461665"/>
          </a:xfrm>
          <a:prstGeom prst="rect">
            <a:avLst/>
          </a:prstGeom>
        </p:spPr>
        <p:txBody>
          <a:bodyPr wrap="none">
            <a:spAutoFit/>
          </a:bodyPr>
          <a:lstStyle/>
          <a:p>
            <a:pPr lvl="0">
              <a:defRPr/>
            </a:pPr>
            <a:r>
              <a:rPr kumimoji="0" lang="en-US" altLang="zh-CN" sz="24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HarmonyOS</a:t>
            </a:r>
            <a:r>
              <a:rPr kumimoji="0" lang="zh-CN" altLang="en-US" sz="24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历经</a:t>
            </a:r>
            <a:r>
              <a:rPr lang="zh-CN" altLang="en-US" sz="24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多</a:t>
            </a:r>
            <a:r>
              <a:rPr kumimoji="0" lang="zh-CN" altLang="en-US" sz="24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个版本迭代，日臻完善，</a:t>
            </a:r>
            <a:r>
              <a:rPr lang="en-US" altLang="zh-CN" sz="24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HarmonyOS NEXT</a:t>
            </a:r>
            <a:r>
              <a:rPr lang="zh-CN" altLang="en-US" sz="24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蓄势待发</a:t>
            </a:r>
            <a:endParaRPr kumimoji="0" lang="zh-CN" altLang="en-US" sz="24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pic>
        <p:nvPicPr>
          <p:cNvPr id="11" name="图片 10">
            <a:extLst>
              <a:ext uri="{FF2B5EF4-FFF2-40B4-BE49-F238E27FC236}">
                <a16:creationId xmlns:a16="http://schemas.microsoft.com/office/drawing/2014/main" id="{C82A9333-DBB5-42DB-8B24-D1358CE5439B}"/>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7461518" y="2959445"/>
            <a:ext cx="1781729" cy="1005353"/>
          </a:xfrm>
          <a:prstGeom prst="rect">
            <a:avLst/>
          </a:prstGeom>
        </p:spPr>
      </p:pic>
      <p:pic>
        <p:nvPicPr>
          <p:cNvPr id="12" name="图片 11">
            <a:extLst>
              <a:ext uri="{FF2B5EF4-FFF2-40B4-BE49-F238E27FC236}">
                <a16:creationId xmlns:a16="http://schemas.microsoft.com/office/drawing/2014/main" id="{BCCDEF54-E5F4-44A1-84FE-40525B7CE951}"/>
              </a:ext>
            </a:extLst>
          </p:cNvPr>
          <p:cNvPicPr>
            <a:picLocks noChangeAspect="1"/>
          </p:cNvPicPr>
          <p:nvPr/>
        </p:nvPicPr>
        <p:blipFill rotWithShape="1">
          <a:blip r:embed="rId6" cstate="hqprint">
            <a:extLst>
              <a:ext uri="{28A0092B-C50C-407E-A947-70E740481C1C}">
                <a14:useLocalDpi xmlns:a14="http://schemas.microsoft.com/office/drawing/2010/main"/>
              </a:ext>
            </a:extLst>
          </a:blip>
          <a:srcRect/>
          <a:stretch/>
        </p:blipFill>
        <p:spPr>
          <a:xfrm>
            <a:off x="3048812" y="2945404"/>
            <a:ext cx="1583060" cy="1088473"/>
          </a:xfrm>
          <a:prstGeom prst="rect">
            <a:avLst/>
          </a:prstGeom>
        </p:spPr>
      </p:pic>
      <p:sp>
        <p:nvSpPr>
          <p:cNvPr id="13" name="矩形 12">
            <a:extLst>
              <a:ext uri="{FF2B5EF4-FFF2-40B4-BE49-F238E27FC236}">
                <a16:creationId xmlns:a16="http://schemas.microsoft.com/office/drawing/2014/main" id="{6B13DBB2-2D51-4E93-8BC3-5B22058E96B1}"/>
              </a:ext>
            </a:extLst>
          </p:cNvPr>
          <p:cNvSpPr/>
          <p:nvPr/>
        </p:nvSpPr>
        <p:spPr>
          <a:xfrm>
            <a:off x="601317" y="1712974"/>
            <a:ext cx="2033505" cy="833690"/>
          </a:xfrm>
          <a:prstGeom prst="rect">
            <a:avLst/>
          </a:prstGeom>
          <a:effectLst/>
        </p:spPr>
        <p:txBody>
          <a:bodyPr wrap="non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HarmonyOS 1.X</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2019</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4" name="矩形 13">
            <a:extLst>
              <a:ext uri="{FF2B5EF4-FFF2-40B4-BE49-F238E27FC236}">
                <a16:creationId xmlns:a16="http://schemas.microsoft.com/office/drawing/2014/main" id="{EB302D8F-5F87-4B19-AE6A-A12E04D72045}"/>
              </a:ext>
            </a:extLst>
          </p:cNvPr>
          <p:cNvSpPr/>
          <p:nvPr/>
        </p:nvSpPr>
        <p:spPr>
          <a:xfrm>
            <a:off x="990053" y="4209302"/>
            <a:ext cx="1261884" cy="1080809"/>
          </a:xfrm>
          <a:prstGeom prst="rect">
            <a:avLst/>
          </a:prstGeom>
          <a:effectLst/>
        </p:spPr>
        <p:txBody>
          <a:bodyPr wrap="non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black"/>
                </a:solidFill>
                <a:uLnTx/>
                <a:uFillTx/>
                <a:latin typeface="微软雅黑" panose="020B0503020204020204" pitchFamily="34" charset="-122"/>
                <a:ea typeface="微软雅黑" panose="020B0503020204020204" pitchFamily="34" charset="-122"/>
                <a:cs typeface="+mn-cs"/>
                <a:sym typeface="微软雅黑" panose="020B0503020204020204" pitchFamily="34" charset="-122"/>
              </a:rPr>
              <a:t>鸿蒙正式发布</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并开源核心代码</a:t>
            </a:r>
            <a:endPar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000" b="0" i="1"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分布式技术</a:t>
            </a:r>
            <a:endParaRPr kumimoji="0" lang="en-US" altLang="zh-CN" sz="1000" b="0" i="1"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000" b="0" i="1"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多终端开发</a:t>
            </a:r>
            <a:r>
              <a:rPr kumimoji="0" lang="en-US" altLang="zh-CN" sz="1000" b="0" i="1"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IDE</a:t>
            </a:r>
          </a:p>
        </p:txBody>
      </p:sp>
      <p:sp>
        <p:nvSpPr>
          <p:cNvPr id="15" name="矩形 14">
            <a:extLst>
              <a:ext uri="{FF2B5EF4-FFF2-40B4-BE49-F238E27FC236}">
                <a16:creationId xmlns:a16="http://schemas.microsoft.com/office/drawing/2014/main" id="{510013F1-2648-4D2A-95A7-479551532B27}"/>
              </a:ext>
            </a:extLst>
          </p:cNvPr>
          <p:cNvSpPr/>
          <p:nvPr/>
        </p:nvSpPr>
        <p:spPr>
          <a:xfrm>
            <a:off x="2822272" y="1712974"/>
            <a:ext cx="2033505" cy="833690"/>
          </a:xfrm>
          <a:prstGeom prst="rect">
            <a:avLst/>
          </a:prstGeom>
          <a:effectLst/>
        </p:spPr>
        <p:txBody>
          <a:bodyPr wrap="non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HarmonyOS 2.X</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2021</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6" name="矩形 15">
            <a:extLst>
              <a:ext uri="{FF2B5EF4-FFF2-40B4-BE49-F238E27FC236}">
                <a16:creationId xmlns:a16="http://schemas.microsoft.com/office/drawing/2014/main" id="{A52D6872-A4E2-4F0A-8CA5-BE07E1DE10E3}"/>
              </a:ext>
            </a:extLst>
          </p:cNvPr>
          <p:cNvSpPr/>
          <p:nvPr/>
        </p:nvSpPr>
        <p:spPr>
          <a:xfrm>
            <a:off x="3025394" y="4209302"/>
            <a:ext cx="1664237" cy="1080809"/>
          </a:xfrm>
          <a:prstGeom prst="rect">
            <a:avLst/>
          </a:prstGeom>
          <a:effectLst/>
        </p:spPr>
        <p:txBody>
          <a:bodyPr wrap="non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多种智能终端及</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IoT</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生态设备全面搭载</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000" b="0" i="1"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微内核架构</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000" b="0" i="1"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高性能图形栈</a:t>
            </a:r>
            <a:endParaRPr kumimoji="0" lang="en-US" altLang="zh-CN" sz="1000" b="0" i="1"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7" name="矩形 16">
            <a:extLst>
              <a:ext uri="{FF2B5EF4-FFF2-40B4-BE49-F238E27FC236}">
                <a16:creationId xmlns:a16="http://schemas.microsoft.com/office/drawing/2014/main" id="{A621305F-CD30-4F96-9C61-B02BBDDE5DCD}"/>
              </a:ext>
            </a:extLst>
          </p:cNvPr>
          <p:cNvSpPr/>
          <p:nvPr/>
        </p:nvSpPr>
        <p:spPr>
          <a:xfrm>
            <a:off x="5043227" y="1712974"/>
            <a:ext cx="2033505" cy="833690"/>
          </a:xfrm>
          <a:prstGeom prst="rect">
            <a:avLst/>
          </a:prstGeom>
          <a:effectLst/>
        </p:spPr>
        <p:txBody>
          <a:bodyPr wrap="non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HarmonyOS 3.X</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2022</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8" name="矩形 17">
            <a:extLst>
              <a:ext uri="{FF2B5EF4-FFF2-40B4-BE49-F238E27FC236}">
                <a16:creationId xmlns:a16="http://schemas.microsoft.com/office/drawing/2014/main" id="{C8BBF175-978B-43EB-A9B9-D1CA5ABE8590}"/>
              </a:ext>
            </a:extLst>
          </p:cNvPr>
          <p:cNvSpPr/>
          <p:nvPr/>
        </p:nvSpPr>
        <p:spPr>
          <a:xfrm>
            <a:off x="5352093" y="4209302"/>
            <a:ext cx="1415772" cy="1080809"/>
          </a:xfrm>
          <a:prstGeom prst="rect">
            <a:avLst/>
          </a:prstGeom>
          <a:effectLst/>
        </p:spPr>
        <p:txBody>
          <a:bodyPr wrap="non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全场景分布式体验</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鸿蒙生态更加成熟</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000" b="0" i="1"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三大开发理念</a:t>
            </a:r>
            <a:endParaRPr kumimoji="0" lang="en-US" altLang="zh-CN" sz="1000" b="0" i="1"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000" b="0" i="1"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鸿蒙元服务</a:t>
            </a:r>
            <a:endParaRPr kumimoji="0" lang="en-US" altLang="zh-CN" sz="1000" b="0" i="1"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9" name="矩形 18">
            <a:extLst>
              <a:ext uri="{FF2B5EF4-FFF2-40B4-BE49-F238E27FC236}">
                <a16:creationId xmlns:a16="http://schemas.microsoft.com/office/drawing/2014/main" id="{05531A48-A857-4A66-B05E-B89DF37244AE}"/>
              </a:ext>
            </a:extLst>
          </p:cNvPr>
          <p:cNvSpPr/>
          <p:nvPr/>
        </p:nvSpPr>
        <p:spPr>
          <a:xfrm>
            <a:off x="7264182" y="1712974"/>
            <a:ext cx="2033505" cy="833690"/>
          </a:xfrm>
          <a:prstGeom prst="rect">
            <a:avLst/>
          </a:prstGeom>
          <a:effectLst/>
        </p:spPr>
        <p:txBody>
          <a:bodyPr wrap="non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HarmonyOS 4.X</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2023</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0" name="矩形 19">
            <a:extLst>
              <a:ext uri="{FF2B5EF4-FFF2-40B4-BE49-F238E27FC236}">
                <a16:creationId xmlns:a16="http://schemas.microsoft.com/office/drawing/2014/main" id="{6D534FDF-B21D-4ACA-BBA4-7FEEA521A201}"/>
              </a:ext>
            </a:extLst>
          </p:cNvPr>
          <p:cNvSpPr/>
          <p:nvPr/>
        </p:nvSpPr>
        <p:spPr>
          <a:xfrm>
            <a:off x="7498496" y="4209302"/>
            <a:ext cx="1664237" cy="1080809"/>
          </a:xfrm>
          <a:prstGeom prst="rect">
            <a:avLst/>
          </a:prstGeom>
          <a:effectLst/>
        </p:spPr>
        <p:txBody>
          <a:bodyPr wrap="non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加速生态投入与赋能</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鸿蒙生态设备突破</a:t>
            </a:r>
            <a:r>
              <a:rPr kumimoji="0" lang="en-US" altLang="zh-CN"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7</a:t>
            </a: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亿</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000" b="0" i="1"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鸿蒙自研内核</a:t>
            </a:r>
            <a:endParaRPr kumimoji="0" lang="en-US" altLang="zh-CN" sz="1000" b="0" i="1"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000" b="0" i="1"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人才培养计划</a:t>
            </a:r>
            <a:endParaRPr kumimoji="0" lang="en-US" altLang="zh-CN" sz="1000" b="0" i="1"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1" name="矩形 20">
            <a:extLst>
              <a:ext uri="{FF2B5EF4-FFF2-40B4-BE49-F238E27FC236}">
                <a16:creationId xmlns:a16="http://schemas.microsoft.com/office/drawing/2014/main" id="{D01951FA-BFF2-4A91-BCB4-E1CFECA3F253}"/>
              </a:ext>
            </a:extLst>
          </p:cNvPr>
          <p:cNvSpPr/>
          <p:nvPr/>
        </p:nvSpPr>
        <p:spPr>
          <a:xfrm>
            <a:off x="9412800" y="1689890"/>
            <a:ext cx="2305568" cy="833690"/>
          </a:xfrm>
          <a:prstGeom prst="rect">
            <a:avLst/>
          </a:prstGeom>
          <a:effectLst/>
        </p:spPr>
        <p:txBody>
          <a:bodyPr wrap="non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HarmonyOS NEXT</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2024~</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2" name="矩形 21">
            <a:extLst>
              <a:ext uri="{FF2B5EF4-FFF2-40B4-BE49-F238E27FC236}">
                <a16:creationId xmlns:a16="http://schemas.microsoft.com/office/drawing/2014/main" id="{29F17BD0-B853-4702-9D11-EA58396DB700}"/>
              </a:ext>
            </a:extLst>
          </p:cNvPr>
          <p:cNvSpPr/>
          <p:nvPr/>
        </p:nvSpPr>
        <p:spPr>
          <a:xfrm>
            <a:off x="9703810" y="4209302"/>
            <a:ext cx="1723549" cy="803810"/>
          </a:xfrm>
          <a:prstGeom prst="rect">
            <a:avLst/>
          </a:prstGeom>
          <a:effectLst/>
        </p:spPr>
        <p:txBody>
          <a:bodyPr wrap="non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鸿蒙原生应用全面启动</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000" b="0" i="1"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鸿蒙原生应用</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000" b="0" i="1"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软硬芯云协同</a:t>
            </a:r>
            <a:endParaRPr kumimoji="0" lang="en-US" altLang="zh-CN" sz="1000" b="0" i="1"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pic>
        <p:nvPicPr>
          <p:cNvPr id="23" name="图片 22">
            <a:extLst>
              <a:ext uri="{FF2B5EF4-FFF2-40B4-BE49-F238E27FC236}">
                <a16:creationId xmlns:a16="http://schemas.microsoft.com/office/drawing/2014/main" id="{8114844E-4876-4EFF-84FA-28F42AE3303D}"/>
              </a:ext>
            </a:extLst>
          </p:cNvPr>
          <p:cNvPicPr>
            <a:picLocks noChangeAspect="1"/>
          </p:cNvPicPr>
          <p:nvPr/>
        </p:nvPicPr>
        <p:blipFill rotWithShape="1">
          <a:blip r:embed="rId7" cstate="hqprint">
            <a:extLst>
              <a:ext uri="{28A0092B-C50C-407E-A947-70E740481C1C}">
                <a14:useLocalDpi xmlns:a14="http://schemas.microsoft.com/office/drawing/2010/main"/>
              </a:ext>
            </a:extLst>
          </a:blip>
          <a:srcRect/>
          <a:stretch/>
        </p:blipFill>
        <p:spPr>
          <a:xfrm>
            <a:off x="5072828" y="3002256"/>
            <a:ext cx="1985155" cy="947919"/>
          </a:xfrm>
          <a:prstGeom prst="rect">
            <a:avLst/>
          </a:prstGeom>
        </p:spPr>
      </p:pic>
      <p:grpSp>
        <p:nvGrpSpPr>
          <p:cNvPr id="24" name="组合 23">
            <a:extLst>
              <a:ext uri="{FF2B5EF4-FFF2-40B4-BE49-F238E27FC236}">
                <a16:creationId xmlns:a16="http://schemas.microsoft.com/office/drawing/2014/main" id="{D356C868-6ACB-4CEE-8B00-76D75E1A53E4}"/>
              </a:ext>
            </a:extLst>
          </p:cNvPr>
          <p:cNvGrpSpPr/>
          <p:nvPr/>
        </p:nvGrpSpPr>
        <p:grpSpPr>
          <a:xfrm>
            <a:off x="9493890" y="2990610"/>
            <a:ext cx="2285020" cy="831033"/>
            <a:chOff x="9610468" y="3009715"/>
            <a:chExt cx="2285020" cy="831033"/>
          </a:xfrm>
        </p:grpSpPr>
        <p:pic>
          <p:nvPicPr>
            <p:cNvPr id="25" name="图片 24">
              <a:extLst>
                <a:ext uri="{FF2B5EF4-FFF2-40B4-BE49-F238E27FC236}">
                  <a16:creationId xmlns:a16="http://schemas.microsoft.com/office/drawing/2014/main" id="{B367C669-493A-4221-B518-90A80AB2C114}"/>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610468" y="3009715"/>
              <a:ext cx="2285020" cy="432301"/>
            </a:xfrm>
            <a:prstGeom prst="rect">
              <a:avLst/>
            </a:prstGeom>
          </p:spPr>
        </p:pic>
        <p:pic>
          <p:nvPicPr>
            <p:cNvPr id="26" name="图片 25">
              <a:extLst>
                <a:ext uri="{FF2B5EF4-FFF2-40B4-BE49-F238E27FC236}">
                  <a16:creationId xmlns:a16="http://schemas.microsoft.com/office/drawing/2014/main" id="{FBE9FBBA-DD0D-4D2F-9C87-8757AC834BBD}"/>
                </a:ext>
              </a:extLst>
            </p:cNvPr>
            <p:cNvPicPr>
              <a:picLocks noChangeAspect="1"/>
            </p:cNvPicPr>
            <p:nvPr/>
          </p:nvPicPr>
          <p:blipFill>
            <a:blip r:embed="rId9"/>
            <a:stretch>
              <a:fillRect/>
            </a:stretch>
          </p:blipFill>
          <p:spPr>
            <a:xfrm>
              <a:off x="10928332" y="3455001"/>
              <a:ext cx="344581" cy="385747"/>
            </a:xfrm>
            <a:prstGeom prst="rect">
              <a:avLst/>
            </a:prstGeom>
          </p:spPr>
        </p:pic>
        <p:pic>
          <p:nvPicPr>
            <p:cNvPr id="27" name="图片 26">
              <a:extLst>
                <a:ext uri="{FF2B5EF4-FFF2-40B4-BE49-F238E27FC236}">
                  <a16:creationId xmlns:a16="http://schemas.microsoft.com/office/drawing/2014/main" id="{07718855-1AEF-48B1-8224-6E23223CA769}"/>
                </a:ext>
              </a:extLst>
            </p:cNvPr>
            <p:cNvPicPr>
              <a:picLocks noChangeAspect="1"/>
            </p:cNvPicPr>
            <p:nvPr/>
          </p:nvPicPr>
          <p:blipFill>
            <a:blip r:embed="rId10"/>
            <a:stretch>
              <a:fillRect/>
            </a:stretch>
          </p:blipFill>
          <p:spPr>
            <a:xfrm>
              <a:off x="10140599" y="3492433"/>
              <a:ext cx="322138" cy="322138"/>
            </a:xfrm>
            <a:prstGeom prst="roundRect">
              <a:avLst>
                <a:gd name="adj" fmla="val 22639"/>
              </a:avLst>
            </a:prstGeom>
            <a:solidFill>
              <a:srgbClr val="FFFFFF">
                <a:shade val="85000"/>
              </a:srgbClr>
            </a:solidFill>
            <a:ln>
              <a:noFill/>
            </a:ln>
            <a:effectLst>
              <a:outerShdw blurRad="190500" dist="38100" dir="2700000" algn="tl" rotWithShape="0">
                <a:prstClr val="black">
                  <a:alpha val="15000"/>
                </a:prstClr>
              </a:outerShdw>
              <a:reflection blurRad="12700" stA="38000" endPos="28000" dist="5000" dir="5400000" sy="-100000" algn="bl" rotWithShape="0"/>
            </a:effectLst>
          </p:spPr>
        </p:pic>
        <p:pic>
          <p:nvPicPr>
            <p:cNvPr id="28" name="图片 27">
              <a:extLst>
                <a:ext uri="{FF2B5EF4-FFF2-40B4-BE49-F238E27FC236}">
                  <a16:creationId xmlns:a16="http://schemas.microsoft.com/office/drawing/2014/main" id="{84EAA59B-7683-4246-9B30-1FE3EFB6C0FB}"/>
                </a:ext>
              </a:extLst>
            </p:cNvPr>
            <p:cNvPicPr>
              <a:picLocks noChangeAspect="1"/>
            </p:cNvPicPr>
            <p:nvPr/>
          </p:nvPicPr>
          <p:blipFill>
            <a:blip r:embed="rId11"/>
            <a:stretch>
              <a:fillRect/>
            </a:stretch>
          </p:blipFill>
          <p:spPr>
            <a:xfrm>
              <a:off x="11233917" y="3511480"/>
              <a:ext cx="564377" cy="303091"/>
            </a:xfrm>
            <a:prstGeom prst="rect">
              <a:avLst/>
            </a:prstGeom>
          </p:spPr>
        </p:pic>
        <p:pic>
          <p:nvPicPr>
            <p:cNvPr id="29" name="图片 28">
              <a:extLst>
                <a:ext uri="{FF2B5EF4-FFF2-40B4-BE49-F238E27FC236}">
                  <a16:creationId xmlns:a16="http://schemas.microsoft.com/office/drawing/2014/main" id="{F71F6CA1-7EC6-41FE-B3A9-90F9987A1AE1}"/>
                </a:ext>
              </a:extLst>
            </p:cNvPr>
            <p:cNvPicPr>
              <a:picLocks noChangeAspect="1"/>
            </p:cNvPicPr>
            <p:nvPr/>
          </p:nvPicPr>
          <p:blipFill>
            <a:blip r:embed="rId12"/>
            <a:stretch>
              <a:fillRect/>
            </a:stretch>
          </p:blipFill>
          <p:spPr>
            <a:xfrm>
              <a:off x="9671370" y="3492433"/>
              <a:ext cx="360433" cy="334534"/>
            </a:xfrm>
            <a:prstGeom prst="rect">
              <a:avLst/>
            </a:prstGeom>
          </p:spPr>
        </p:pic>
        <p:pic>
          <p:nvPicPr>
            <p:cNvPr id="30" name="图片 29">
              <a:extLst>
                <a:ext uri="{FF2B5EF4-FFF2-40B4-BE49-F238E27FC236}">
                  <a16:creationId xmlns:a16="http://schemas.microsoft.com/office/drawing/2014/main" id="{111C43BE-2497-46E1-9FA9-DB5AFBBAB3F3}"/>
                </a:ext>
              </a:extLst>
            </p:cNvPr>
            <p:cNvPicPr>
              <a:picLocks noChangeAspect="1"/>
            </p:cNvPicPr>
            <p:nvPr/>
          </p:nvPicPr>
          <p:blipFill>
            <a:blip r:embed="rId13"/>
            <a:stretch>
              <a:fillRect/>
            </a:stretch>
          </p:blipFill>
          <p:spPr>
            <a:xfrm>
              <a:off x="10571533" y="3492433"/>
              <a:ext cx="322141" cy="322141"/>
            </a:xfrm>
            <a:prstGeom prst="rect">
              <a:avLst/>
            </a:prstGeom>
          </p:spPr>
        </p:pic>
      </p:grpSp>
      <p:sp>
        <p:nvSpPr>
          <p:cNvPr id="31" name="矩形 30">
            <a:extLst>
              <a:ext uri="{FF2B5EF4-FFF2-40B4-BE49-F238E27FC236}">
                <a16:creationId xmlns:a16="http://schemas.microsoft.com/office/drawing/2014/main" id="{8A44DA77-D956-4372-ABDF-699D83A44683}"/>
              </a:ext>
            </a:extLst>
          </p:cNvPr>
          <p:cNvSpPr/>
          <p:nvPr/>
        </p:nvSpPr>
        <p:spPr>
          <a:xfrm>
            <a:off x="419100" y="2650812"/>
            <a:ext cx="11525250"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ea typeface="方正兰亭黑简体" panose="02000000000000000000"/>
              <a:cs typeface="+mn-cs"/>
            </a:endParaRPr>
          </a:p>
        </p:txBody>
      </p:sp>
    </p:spTree>
    <p:extLst>
      <p:ext uri="{BB962C8B-B14F-4D97-AF65-F5344CB8AC3E}">
        <p14:creationId xmlns:p14="http://schemas.microsoft.com/office/powerpoint/2010/main" val="21122124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1D7AF410-0F73-4C87-B18F-70BB354CBB27}"/>
              </a:ext>
            </a:extLst>
          </p:cNvPr>
          <p:cNvGrpSpPr/>
          <p:nvPr/>
        </p:nvGrpSpPr>
        <p:grpSpPr>
          <a:xfrm>
            <a:off x="1582310" y="1456194"/>
            <a:ext cx="9027380" cy="3805171"/>
            <a:chOff x="2922514" y="2917050"/>
            <a:chExt cx="18054760" cy="7610342"/>
          </a:xfrm>
        </p:grpSpPr>
        <p:sp>
          <p:nvSpPr>
            <p:cNvPr id="10" name="文本框 9">
              <a:extLst>
                <a:ext uri="{FF2B5EF4-FFF2-40B4-BE49-F238E27FC236}">
                  <a16:creationId xmlns:a16="http://schemas.microsoft.com/office/drawing/2014/main" id="{200DD8CF-891E-49CE-911B-E41B1E709E1D}"/>
                </a:ext>
              </a:extLst>
            </p:cNvPr>
            <p:cNvSpPr txBox="1">
              <a:spLocks noChangeArrowheads="1"/>
            </p:cNvSpPr>
            <p:nvPr/>
          </p:nvSpPr>
          <p:spPr bwMode="auto">
            <a:xfrm>
              <a:off x="8403130" y="5049712"/>
              <a:ext cx="7093530" cy="1187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none" lIns="17919" tIns="17919" rIns="17919" bIns="17919" anchor="ctr">
              <a:spAutoFit/>
            </a:bodyPr>
            <a:lstStyle>
              <a:lvl1pPr defTabSz="1450975">
                <a:defRPr>
                  <a:solidFill>
                    <a:schemeClr val="tx1"/>
                  </a:solidFill>
                  <a:latin typeface="方正兰亭黑简体" panose="02000000000000000000" pitchFamily="2" charset="-122"/>
                  <a:ea typeface="方正兰亭黑简体" panose="02000000000000000000" pitchFamily="2" charset="-122"/>
                </a:defRPr>
              </a:lvl1pPr>
              <a:lvl2pPr marL="742950" indent="-285750" defTabSz="1450975">
                <a:defRPr>
                  <a:solidFill>
                    <a:schemeClr val="tx1"/>
                  </a:solidFill>
                  <a:latin typeface="方正兰亭黑简体" panose="02000000000000000000" pitchFamily="2" charset="-122"/>
                  <a:ea typeface="方正兰亭黑简体" panose="02000000000000000000" pitchFamily="2" charset="-122"/>
                </a:defRPr>
              </a:lvl2pPr>
              <a:lvl3pPr marL="1143000" indent="-228600" defTabSz="1450975">
                <a:defRPr>
                  <a:solidFill>
                    <a:schemeClr val="tx1"/>
                  </a:solidFill>
                  <a:latin typeface="方正兰亭黑简体" panose="02000000000000000000" pitchFamily="2" charset="-122"/>
                  <a:ea typeface="方正兰亭黑简体" panose="02000000000000000000" pitchFamily="2" charset="-122"/>
                </a:defRPr>
              </a:lvl3pPr>
              <a:lvl4pPr marL="1600200" indent="-228600" defTabSz="1450975">
                <a:defRPr>
                  <a:solidFill>
                    <a:schemeClr val="tx1"/>
                  </a:solidFill>
                  <a:latin typeface="方正兰亭黑简体" panose="02000000000000000000" pitchFamily="2" charset="-122"/>
                  <a:ea typeface="方正兰亭黑简体" panose="02000000000000000000" pitchFamily="2" charset="-122"/>
                </a:defRPr>
              </a:lvl4pPr>
              <a:lvl5pPr marL="2057400" indent="-228600" defTabSz="1450975">
                <a:defRPr>
                  <a:solidFill>
                    <a:schemeClr val="tx1"/>
                  </a:solidFill>
                  <a:latin typeface="方正兰亭黑简体" panose="02000000000000000000" pitchFamily="2" charset="-122"/>
                  <a:ea typeface="方正兰亭黑简体" panose="02000000000000000000" pitchFamily="2" charset="-122"/>
                </a:defRPr>
              </a:lvl5pPr>
              <a:lvl6pPr marL="2514600" indent="-228600" defTabSz="1450975" eaLnBrk="0" fontAlgn="base" hangingPunct="0">
                <a:spcBef>
                  <a:spcPct val="0"/>
                </a:spcBef>
                <a:spcAft>
                  <a:spcPct val="0"/>
                </a:spcAft>
                <a:defRPr>
                  <a:solidFill>
                    <a:schemeClr val="tx1"/>
                  </a:solidFill>
                  <a:latin typeface="方正兰亭黑简体" panose="02000000000000000000" pitchFamily="2" charset="-122"/>
                  <a:ea typeface="方正兰亭黑简体" panose="02000000000000000000" pitchFamily="2" charset="-122"/>
                </a:defRPr>
              </a:lvl6pPr>
              <a:lvl7pPr marL="2971800" indent="-228600" defTabSz="1450975" eaLnBrk="0" fontAlgn="base" hangingPunct="0">
                <a:spcBef>
                  <a:spcPct val="0"/>
                </a:spcBef>
                <a:spcAft>
                  <a:spcPct val="0"/>
                </a:spcAft>
                <a:defRPr>
                  <a:solidFill>
                    <a:schemeClr val="tx1"/>
                  </a:solidFill>
                  <a:latin typeface="方正兰亭黑简体" panose="02000000000000000000" pitchFamily="2" charset="-122"/>
                  <a:ea typeface="方正兰亭黑简体" panose="02000000000000000000" pitchFamily="2" charset="-122"/>
                </a:defRPr>
              </a:lvl7pPr>
              <a:lvl8pPr marL="3429000" indent="-228600" defTabSz="1450975" eaLnBrk="0" fontAlgn="base" hangingPunct="0">
                <a:spcBef>
                  <a:spcPct val="0"/>
                </a:spcBef>
                <a:spcAft>
                  <a:spcPct val="0"/>
                </a:spcAft>
                <a:defRPr>
                  <a:solidFill>
                    <a:schemeClr val="tx1"/>
                  </a:solidFill>
                  <a:latin typeface="方正兰亭黑简体" panose="02000000000000000000" pitchFamily="2" charset="-122"/>
                  <a:ea typeface="方正兰亭黑简体" panose="02000000000000000000" pitchFamily="2" charset="-122"/>
                </a:defRPr>
              </a:lvl8pPr>
              <a:lvl9pPr marL="3886200" indent="-228600" defTabSz="1450975" eaLnBrk="0" fontAlgn="base" hangingPunct="0">
                <a:spcBef>
                  <a:spcPct val="0"/>
                </a:spcBef>
                <a:spcAft>
                  <a:spcPct val="0"/>
                </a:spcAft>
                <a:defRPr>
                  <a:solidFill>
                    <a:schemeClr val="tx1"/>
                  </a:solidFill>
                  <a:latin typeface="方正兰亭黑简体" panose="02000000000000000000" pitchFamily="2" charset="-122"/>
                  <a:ea typeface="方正兰亭黑简体" panose="02000000000000000000" pitchFamily="2" charset="-122"/>
                </a:defRPr>
              </a:lvl9pPr>
            </a:lstStyle>
            <a:p>
              <a:pPr marL="0" marR="0" lvl="0" indent="0" algn="r" defTabSz="1450975" eaLnBrk="0" fontAlgn="base" latinLnBrk="0" hangingPunct="0">
                <a:lnSpc>
                  <a:spcPct val="120000"/>
                </a:lnSpc>
                <a:spcBef>
                  <a:spcPct val="0"/>
                </a:spcBef>
                <a:spcAft>
                  <a:spcPct val="0"/>
                </a:spcAft>
                <a:buClrTx/>
                <a:buSzTx/>
                <a:buFontTx/>
                <a:buNone/>
                <a:tabLst/>
                <a:defRPr/>
              </a:pPr>
              <a:r>
                <a:rPr kumimoji="0" lang="zh-CN" altLang="zh-CN" sz="3300" b="0" i="0" u="none" strike="noStrike" kern="0" cap="none" spc="0" normalizeH="0" baseline="0" noProof="0" dirty="0">
                  <a:ln>
                    <a:noFill/>
                  </a:ln>
                  <a:solidFill>
                    <a:srgbClr val="181717"/>
                  </a:solidFill>
                  <a:effectLst/>
                  <a:uLnTx/>
                  <a:uFillTx/>
                  <a:latin typeface="HarmonyOSHans" panose="00000500000000000000" pitchFamily="2" charset="-122"/>
                  <a:ea typeface="HarmonyOSHans" panose="00000500000000000000" pitchFamily="2" charset="-122"/>
                  <a:cs typeface="FZLanTingHeiS-R-GB"/>
                  <a:sym typeface="FZLanTingHeiS-R-GB"/>
                </a:rPr>
                <a:t>全新鸿蒙 蓄势待发</a:t>
              </a:r>
            </a:p>
          </p:txBody>
        </p:sp>
        <p:grpSp>
          <p:nvGrpSpPr>
            <p:cNvPr id="11" name="组合 19">
              <a:extLst>
                <a:ext uri="{FF2B5EF4-FFF2-40B4-BE49-F238E27FC236}">
                  <a16:creationId xmlns:a16="http://schemas.microsoft.com/office/drawing/2014/main" id="{09B7184D-0A5D-4732-92D3-7B683BC92292}"/>
                </a:ext>
              </a:extLst>
            </p:cNvPr>
            <p:cNvGrpSpPr>
              <a:grpSpLocks/>
            </p:cNvGrpSpPr>
            <p:nvPr/>
          </p:nvGrpSpPr>
          <p:grpSpPr bwMode="auto">
            <a:xfrm>
              <a:off x="4610225" y="6758917"/>
              <a:ext cx="14864004" cy="677108"/>
              <a:chOff x="9681429" y="7695289"/>
              <a:chExt cx="23220391" cy="1057786"/>
            </a:xfrm>
          </p:grpSpPr>
          <p:sp>
            <p:nvSpPr>
              <p:cNvPr id="24" name="文本框 23">
                <a:extLst>
                  <a:ext uri="{FF2B5EF4-FFF2-40B4-BE49-F238E27FC236}">
                    <a16:creationId xmlns:a16="http://schemas.microsoft.com/office/drawing/2014/main" id="{BE623047-048F-4384-9C58-2A2D5EB937F4}"/>
                  </a:ext>
                </a:extLst>
              </p:cNvPr>
              <p:cNvSpPr txBox="1"/>
              <p:nvPr/>
            </p:nvSpPr>
            <p:spPr>
              <a:xfrm>
                <a:off x="9681429" y="7695289"/>
                <a:ext cx="4423408" cy="1057786"/>
              </a:xfrm>
              <a:prstGeom prst="rect">
                <a:avLst/>
              </a:prstGeom>
              <a:noFill/>
            </p:spPr>
            <p:txBody>
              <a:bodyPr wrap="none">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zh-CN" altLang="en-US" sz="1600" b="0" i="0" u="none" strike="noStrike" kern="0" cap="none" spc="0" normalizeH="0" baseline="0" noProof="0" dirty="0">
                    <a:ln>
                      <a:noFill/>
                    </a:ln>
                    <a:solidFill>
                      <a:srgbClr val="266EFE"/>
                    </a:solidFill>
                    <a:effectLst/>
                    <a:uLnTx/>
                    <a:uFillTx/>
                    <a:latin typeface="HarmonyOSHans" panose="00000500000000000000" pitchFamily="2" charset="-122"/>
                    <a:ea typeface="HarmonyOSHans" panose="00000500000000000000" pitchFamily="2" charset="-122"/>
                    <a:sym typeface="FZLanTingHeiS-R-GB" panose="02000000000000000000" charset="-122"/>
                  </a:rPr>
                  <a:t>强大鸿蒙内核</a:t>
                </a:r>
              </a:p>
            </p:txBody>
          </p:sp>
          <p:sp>
            <p:nvSpPr>
              <p:cNvPr id="25" name="文本框 24">
                <a:extLst>
                  <a:ext uri="{FF2B5EF4-FFF2-40B4-BE49-F238E27FC236}">
                    <a16:creationId xmlns:a16="http://schemas.microsoft.com/office/drawing/2014/main" id="{460B1BD0-EDCE-44B4-9B18-BFCFC711919B}"/>
                  </a:ext>
                </a:extLst>
              </p:cNvPr>
              <p:cNvSpPr txBox="1"/>
              <p:nvPr/>
            </p:nvSpPr>
            <p:spPr>
              <a:xfrm>
                <a:off x="14839779" y="7695289"/>
                <a:ext cx="5064484" cy="1057786"/>
              </a:xfrm>
              <a:prstGeom prst="rect">
                <a:avLst/>
              </a:prstGeom>
              <a:noFill/>
            </p:spPr>
            <p:txBody>
              <a:bodyPr wrap="none">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zh-CN" altLang="en-US" sz="1600" b="0" i="0" u="none" strike="noStrike" kern="0" cap="none" spc="0" normalizeH="0" baseline="0" noProof="0" dirty="0">
                    <a:ln>
                      <a:noFill/>
                    </a:ln>
                    <a:solidFill>
                      <a:srgbClr val="266EFE"/>
                    </a:solidFill>
                    <a:effectLst/>
                    <a:uLnTx/>
                    <a:uFillTx/>
                    <a:latin typeface="HarmonyOSHans" panose="00000500000000000000" pitchFamily="2" charset="-122"/>
                    <a:ea typeface="HarmonyOSHans" panose="00000500000000000000" pitchFamily="2" charset="-122"/>
                    <a:sym typeface="FZLanTingHeiS-R-GB" panose="02000000000000000000" charset="-122"/>
                  </a:rPr>
                  <a:t>颠覆性性能体验</a:t>
                </a:r>
              </a:p>
            </p:txBody>
          </p:sp>
          <p:sp>
            <p:nvSpPr>
              <p:cNvPr id="26" name="文本框 25">
                <a:extLst>
                  <a:ext uri="{FF2B5EF4-FFF2-40B4-BE49-F238E27FC236}">
                    <a16:creationId xmlns:a16="http://schemas.microsoft.com/office/drawing/2014/main" id="{5DEDD963-5A55-487D-8BCF-0B76E3D3E332}"/>
                  </a:ext>
                </a:extLst>
              </p:cNvPr>
              <p:cNvSpPr txBox="1"/>
              <p:nvPr/>
            </p:nvSpPr>
            <p:spPr>
              <a:xfrm>
                <a:off x="20613162" y="7695289"/>
                <a:ext cx="3782336" cy="1057786"/>
              </a:xfrm>
              <a:prstGeom prst="rect">
                <a:avLst/>
              </a:prstGeom>
              <a:noFill/>
            </p:spPr>
            <p:txBody>
              <a:bodyPr wrap="none">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zh-CN" altLang="en-US" sz="1600" b="0" i="0" u="none" strike="noStrike" kern="0" cap="none" spc="0" normalizeH="0" baseline="0" noProof="0" dirty="0">
                    <a:ln>
                      <a:noFill/>
                    </a:ln>
                    <a:solidFill>
                      <a:srgbClr val="266EFE"/>
                    </a:solidFill>
                    <a:effectLst/>
                    <a:uLnTx/>
                    <a:uFillTx/>
                    <a:latin typeface="HarmonyOSHans" panose="00000500000000000000" pitchFamily="2" charset="-122"/>
                    <a:ea typeface="HarmonyOSHans" panose="00000500000000000000" pitchFamily="2" charset="-122"/>
                    <a:sym typeface="FZLanTingHeiS-R-GB" panose="02000000000000000000" charset="-122"/>
                  </a:rPr>
                  <a:t>全场景体验</a:t>
                </a:r>
              </a:p>
            </p:txBody>
          </p:sp>
          <p:sp>
            <p:nvSpPr>
              <p:cNvPr id="27" name="文本框 26">
                <a:extLst>
                  <a:ext uri="{FF2B5EF4-FFF2-40B4-BE49-F238E27FC236}">
                    <a16:creationId xmlns:a16="http://schemas.microsoft.com/office/drawing/2014/main" id="{F2C07BCB-6010-454E-ACDC-31C6681AF596}"/>
                  </a:ext>
                </a:extLst>
              </p:cNvPr>
              <p:cNvSpPr txBox="1"/>
              <p:nvPr/>
            </p:nvSpPr>
            <p:spPr>
              <a:xfrm>
                <a:off x="29119484" y="7695289"/>
                <a:ext cx="3782336" cy="1057786"/>
              </a:xfrm>
              <a:prstGeom prst="rect">
                <a:avLst/>
              </a:prstGeom>
              <a:noFill/>
            </p:spPr>
            <p:txBody>
              <a:bodyPr wrap="none">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zh-CN" altLang="en-US" sz="1600" b="0" i="0" u="none" strike="noStrike" kern="0" cap="none" spc="0" normalizeH="0" baseline="0" noProof="0" dirty="0">
                    <a:ln>
                      <a:noFill/>
                    </a:ln>
                    <a:solidFill>
                      <a:srgbClr val="266EFE"/>
                    </a:solidFill>
                    <a:effectLst/>
                    <a:uLnTx/>
                    <a:uFillTx/>
                    <a:latin typeface="HarmonyOSHans" panose="00000500000000000000" pitchFamily="2" charset="-122"/>
                    <a:ea typeface="HarmonyOSHans" panose="00000500000000000000" pitchFamily="2" charset="-122"/>
                    <a:sym typeface="FZLanTingHeiS-R-GB" panose="02000000000000000000" charset="-122"/>
                  </a:rPr>
                  <a:t>全链路工具</a:t>
                </a:r>
              </a:p>
            </p:txBody>
          </p:sp>
          <p:sp>
            <p:nvSpPr>
              <p:cNvPr id="28" name="文本框 27">
                <a:extLst>
                  <a:ext uri="{FF2B5EF4-FFF2-40B4-BE49-F238E27FC236}">
                    <a16:creationId xmlns:a16="http://schemas.microsoft.com/office/drawing/2014/main" id="{977980AA-971A-45A0-BB36-A5109318E56A}"/>
                  </a:ext>
                </a:extLst>
              </p:cNvPr>
              <p:cNvSpPr txBox="1"/>
              <p:nvPr/>
            </p:nvSpPr>
            <p:spPr>
              <a:xfrm>
                <a:off x="25290398" y="7695289"/>
                <a:ext cx="3141260" cy="1057786"/>
              </a:xfrm>
              <a:prstGeom prst="rect">
                <a:avLst/>
              </a:prstGeom>
              <a:noFill/>
            </p:spPr>
            <p:txBody>
              <a:bodyPr wrap="none">
                <a:spAutoFit/>
              </a:bodyPr>
              <a:lstStyle/>
              <a:p>
                <a:pPr marL="0" marR="0" lvl="0" indent="0" defTabSz="914400" eaLnBrk="0" fontAlgn="base" latinLnBrk="0" hangingPunct="0">
                  <a:lnSpc>
                    <a:spcPct val="100000"/>
                  </a:lnSpc>
                  <a:spcBef>
                    <a:spcPct val="0"/>
                  </a:spcBef>
                  <a:spcAft>
                    <a:spcPct val="0"/>
                  </a:spcAft>
                  <a:buClrTx/>
                  <a:buSzTx/>
                  <a:buFontTx/>
                  <a:buNone/>
                  <a:tabLst/>
                  <a:defRPr/>
                </a:pPr>
                <a:r>
                  <a:rPr kumimoji="0" lang="zh-CN" altLang="en-US" sz="1600" b="0" i="0" u="none" strike="noStrike" kern="0" cap="none" spc="0" normalizeH="0" baseline="0" noProof="0" dirty="0">
                    <a:ln>
                      <a:noFill/>
                    </a:ln>
                    <a:solidFill>
                      <a:srgbClr val="266EFE"/>
                    </a:solidFill>
                    <a:effectLst/>
                    <a:uLnTx/>
                    <a:uFillTx/>
                    <a:latin typeface="HarmonyOSHans" panose="00000500000000000000" pitchFamily="2" charset="-122"/>
                    <a:ea typeface="HarmonyOSHans" panose="00000500000000000000" pitchFamily="2" charset="-122"/>
                    <a:sym typeface="FZLanTingHeiS-R-GB" panose="02000000000000000000" charset="-122"/>
                  </a:rPr>
                  <a:t>原生智能</a:t>
                </a:r>
              </a:p>
            </p:txBody>
          </p:sp>
        </p:grpSp>
        <p:pic>
          <p:nvPicPr>
            <p:cNvPr id="12" name="图片 27">
              <a:extLst>
                <a:ext uri="{FF2B5EF4-FFF2-40B4-BE49-F238E27FC236}">
                  <a16:creationId xmlns:a16="http://schemas.microsoft.com/office/drawing/2014/main" id="{47140141-163A-41C1-9F93-10C7DBC8B7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85469" y="2917050"/>
              <a:ext cx="14928850" cy="164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 name="组合 12">
              <a:extLst>
                <a:ext uri="{FF2B5EF4-FFF2-40B4-BE49-F238E27FC236}">
                  <a16:creationId xmlns:a16="http://schemas.microsoft.com/office/drawing/2014/main" id="{8E09B2AF-80D3-4E21-B7B4-B92CC27D72E6}"/>
                </a:ext>
              </a:extLst>
            </p:cNvPr>
            <p:cNvGrpSpPr/>
            <p:nvPr/>
          </p:nvGrpSpPr>
          <p:grpSpPr>
            <a:xfrm>
              <a:off x="2922514" y="8477019"/>
              <a:ext cx="18054760" cy="2050373"/>
              <a:chOff x="1043773" y="3936710"/>
              <a:chExt cx="9512909" cy="943320"/>
            </a:xfrm>
          </p:grpSpPr>
          <p:cxnSp>
            <p:nvCxnSpPr>
              <p:cNvPr id="14" name="直接箭头连接符 13">
                <a:extLst>
                  <a:ext uri="{FF2B5EF4-FFF2-40B4-BE49-F238E27FC236}">
                    <a16:creationId xmlns:a16="http://schemas.microsoft.com/office/drawing/2014/main" id="{86A7AC2E-80F8-4BBF-A5B0-5D6A6394EE26}"/>
                  </a:ext>
                </a:extLst>
              </p:cNvPr>
              <p:cNvCxnSpPr/>
              <p:nvPr/>
            </p:nvCxnSpPr>
            <p:spPr>
              <a:xfrm>
                <a:off x="1556682" y="4292670"/>
                <a:ext cx="9000000" cy="0"/>
              </a:xfrm>
              <a:prstGeom prst="straightConnector1">
                <a:avLst/>
              </a:prstGeom>
              <a:noFill/>
              <a:ln w="19050" cap="flat" cmpd="sng" algn="ctr">
                <a:solidFill>
                  <a:srgbClr val="000000"/>
                </a:solidFill>
                <a:prstDash val="solid"/>
                <a:tailEnd type="triangle"/>
              </a:ln>
              <a:effectLst/>
            </p:spPr>
          </p:cxnSp>
          <p:sp>
            <p:nvSpPr>
              <p:cNvPr id="15" name="文本框 14">
                <a:extLst>
                  <a:ext uri="{FF2B5EF4-FFF2-40B4-BE49-F238E27FC236}">
                    <a16:creationId xmlns:a16="http://schemas.microsoft.com/office/drawing/2014/main" id="{B675C182-3A2A-4A52-9843-16CEA567C700}"/>
                  </a:ext>
                </a:extLst>
              </p:cNvPr>
              <p:cNvSpPr txBox="1"/>
              <p:nvPr/>
            </p:nvSpPr>
            <p:spPr>
              <a:xfrm>
                <a:off x="1043773" y="4398592"/>
                <a:ext cx="3451225" cy="481438"/>
              </a:xfrm>
              <a:prstGeom prst="rect">
                <a:avLst/>
              </a:prstGeom>
              <a:noFill/>
            </p:spPr>
            <p:txBody>
              <a:bodyPr>
                <a:spAutoFit/>
              </a:bodyPr>
              <a:lstStyle/>
              <a:p>
                <a:pPr marL="0" marR="0" lvl="0" indent="0" algn="ctr" defTabSz="914034" eaLnBrk="0" fontAlgn="base" latinLnBrk="0" hangingPunct="0">
                  <a:lnSpc>
                    <a:spcPct val="100000"/>
                  </a:lnSpc>
                  <a:spcBef>
                    <a:spcPct val="0"/>
                  </a:spcBef>
                  <a:spcAft>
                    <a:spcPct val="0"/>
                  </a:spcAft>
                  <a:buClrTx/>
                  <a:buSzTx/>
                  <a:buFontTx/>
                  <a:buNone/>
                  <a:tabLst/>
                  <a:defRPr/>
                </a:pPr>
                <a:r>
                  <a:rPr kumimoji="0" lang="zh-CN" altLang="en-US" sz="1400" b="0" i="0" u="none" strike="noStrike" kern="0" cap="none" spc="0" normalizeH="0" baseline="0" noProof="0" dirty="0">
                    <a:ln>
                      <a:noFill/>
                    </a:ln>
                    <a:solidFill>
                      <a:prstClr val="black">
                        <a:lumMod val="75000"/>
                        <a:lumOff val="25000"/>
                      </a:prstClr>
                    </a:solidFill>
                    <a:effectLst/>
                    <a:uLnTx/>
                    <a:uFillTx/>
                    <a:latin typeface="HarmonyOSHans" panose="00000500000000000000" pitchFamily="2" charset="-122"/>
                    <a:ea typeface="HarmonyOSHans" panose="00000500000000000000" pitchFamily="2" charset="-122"/>
                    <a:cs typeface="+mn-ea"/>
                    <a:sym typeface="微软雅黑" pitchFamily="34" charset="-122"/>
                  </a:rPr>
                  <a:t>官宣</a:t>
                </a:r>
                <a:r>
                  <a:rPr kumimoji="0" lang="en-US" altLang="zh-CN" sz="1400" b="0" i="0" u="none" strike="noStrike" kern="0" cap="none" spc="0" normalizeH="0" baseline="0" noProof="0" dirty="0" err="1">
                    <a:ln>
                      <a:noFill/>
                    </a:ln>
                    <a:solidFill>
                      <a:prstClr val="black">
                        <a:lumMod val="75000"/>
                        <a:lumOff val="25000"/>
                      </a:prstClr>
                    </a:solidFill>
                    <a:effectLst/>
                    <a:uLnTx/>
                    <a:uFillTx/>
                    <a:latin typeface="HarmonyOSHans" panose="00000500000000000000" pitchFamily="2" charset="-122"/>
                    <a:ea typeface="HarmonyOSHans" panose="00000500000000000000" pitchFamily="2" charset="-122"/>
                    <a:cs typeface="+mn-ea"/>
                    <a:sym typeface="微软雅黑" pitchFamily="34" charset="-122"/>
                  </a:rPr>
                  <a:t>HarmonyOS</a:t>
                </a:r>
                <a:r>
                  <a:rPr kumimoji="0" lang="en-US" altLang="zh-CN" sz="1400" b="0" i="0" u="none" strike="noStrike" kern="0" cap="none" spc="0" normalizeH="0" baseline="0" noProof="0" dirty="0">
                    <a:ln>
                      <a:noFill/>
                    </a:ln>
                    <a:solidFill>
                      <a:prstClr val="black">
                        <a:lumMod val="75000"/>
                        <a:lumOff val="25000"/>
                      </a:prstClr>
                    </a:solidFill>
                    <a:effectLst/>
                    <a:uLnTx/>
                    <a:uFillTx/>
                    <a:latin typeface="HarmonyOSHans" panose="00000500000000000000" pitchFamily="2" charset="-122"/>
                    <a:ea typeface="HarmonyOSHans" panose="00000500000000000000" pitchFamily="2" charset="-122"/>
                    <a:cs typeface="+mn-ea"/>
                    <a:sym typeface="微软雅黑" pitchFamily="34" charset="-122"/>
                  </a:rPr>
                  <a:t> Next</a:t>
                </a:r>
              </a:p>
              <a:p>
                <a:pPr marL="0" marR="0" lvl="0" indent="0" algn="ctr" defTabSz="914034" eaLnBrk="0" fontAlgn="base" latinLnBrk="0" hangingPunct="0">
                  <a:lnSpc>
                    <a:spcPct val="100000"/>
                  </a:lnSpc>
                  <a:spcBef>
                    <a:spcPct val="0"/>
                  </a:spcBef>
                  <a:spcAft>
                    <a:spcPct val="0"/>
                  </a:spcAft>
                  <a:buClrTx/>
                  <a:buSzTx/>
                  <a:buFontTx/>
                  <a:buNone/>
                  <a:tabLst/>
                  <a:defRPr/>
                </a:pPr>
                <a:r>
                  <a:rPr kumimoji="0" lang="zh-CN" altLang="en-US" sz="1400" b="0" i="0" u="none" strike="noStrike" kern="0" cap="none" spc="0" normalizeH="0" baseline="0" noProof="0" dirty="0">
                    <a:ln>
                      <a:noFill/>
                    </a:ln>
                    <a:solidFill>
                      <a:prstClr val="black">
                        <a:lumMod val="75000"/>
                        <a:lumOff val="25000"/>
                      </a:prstClr>
                    </a:solidFill>
                    <a:effectLst/>
                    <a:uLnTx/>
                    <a:uFillTx/>
                    <a:latin typeface="HarmonyOSHans" panose="00000500000000000000" pitchFamily="2" charset="-122"/>
                    <a:ea typeface="HarmonyOSHans" panose="00000500000000000000" pitchFamily="2" charset="-122"/>
                    <a:cs typeface="+mn-ea"/>
                    <a:sym typeface="微软雅黑" pitchFamily="34" charset="-122"/>
                  </a:rPr>
                  <a:t>鸿蒙原生应用 全面启动</a:t>
                </a:r>
                <a:endParaRPr kumimoji="0" lang="en-US" altLang="zh-CN" sz="1400" b="0" i="0" u="none" strike="noStrike" kern="0" cap="none" spc="0" normalizeH="0" baseline="0" noProof="0" dirty="0">
                  <a:ln>
                    <a:noFill/>
                  </a:ln>
                  <a:solidFill>
                    <a:prstClr val="black">
                      <a:lumMod val="75000"/>
                      <a:lumOff val="25000"/>
                    </a:prstClr>
                  </a:solidFill>
                  <a:effectLst/>
                  <a:uLnTx/>
                  <a:uFillTx/>
                  <a:latin typeface="HarmonyOSHans" panose="00000500000000000000" pitchFamily="2" charset="-122"/>
                  <a:ea typeface="HarmonyOSHans" panose="00000500000000000000" pitchFamily="2" charset="-122"/>
                  <a:cs typeface="+mn-ea"/>
                  <a:sym typeface="微软雅黑" pitchFamily="34" charset="-122"/>
                </a:endParaRPr>
              </a:p>
            </p:txBody>
          </p:sp>
          <p:sp>
            <p:nvSpPr>
              <p:cNvPr id="16" name="矩形 15">
                <a:extLst>
                  <a:ext uri="{FF2B5EF4-FFF2-40B4-BE49-F238E27FC236}">
                    <a16:creationId xmlns:a16="http://schemas.microsoft.com/office/drawing/2014/main" id="{01B4318C-56CA-489D-8E23-B7DE11878595}"/>
                  </a:ext>
                </a:extLst>
              </p:cNvPr>
              <p:cNvSpPr/>
              <p:nvPr/>
            </p:nvSpPr>
            <p:spPr>
              <a:xfrm>
                <a:off x="4200437" y="4398434"/>
                <a:ext cx="3791124" cy="481438"/>
              </a:xfrm>
              <a:prstGeom prst="rect">
                <a:avLst/>
              </a:prstGeom>
              <a:noFill/>
            </p:spPr>
            <p:txBody>
              <a:bodyPr>
                <a:spAutoFit/>
              </a:bodyPr>
              <a:lstStyle/>
              <a:p>
                <a:pPr marL="0" marR="0" lvl="0" indent="0" algn="ctr" defTabSz="914034" eaLnBrk="0" fontAlgn="base" latinLnBrk="0" hangingPunct="0">
                  <a:lnSpc>
                    <a:spcPct val="100000"/>
                  </a:lnSpc>
                  <a:spcBef>
                    <a:spcPct val="0"/>
                  </a:spcBef>
                  <a:spcAft>
                    <a:spcPct val="0"/>
                  </a:spcAft>
                  <a:buClrTx/>
                  <a:buSzTx/>
                  <a:buFontTx/>
                  <a:buNone/>
                  <a:tabLst/>
                  <a:defRPr/>
                </a:pPr>
                <a:r>
                  <a:rPr kumimoji="0" lang="en-US" altLang="zh-CN" sz="1400" b="0" i="0" u="none" strike="noStrike" kern="0" cap="none" spc="0" normalizeH="0" baseline="0" noProof="0" dirty="0" err="1">
                    <a:ln>
                      <a:noFill/>
                    </a:ln>
                    <a:solidFill>
                      <a:prstClr val="black">
                        <a:lumMod val="75000"/>
                        <a:lumOff val="25000"/>
                      </a:prstClr>
                    </a:solidFill>
                    <a:effectLst/>
                    <a:uLnTx/>
                    <a:uFillTx/>
                    <a:latin typeface="HarmonyOSHans" panose="00000500000000000000" pitchFamily="2" charset="-122"/>
                    <a:ea typeface="HarmonyOSHans" panose="00000500000000000000" pitchFamily="2" charset="-122"/>
                    <a:cs typeface="+mn-ea"/>
                    <a:sym typeface="微软雅黑" pitchFamily="34" charset="-122"/>
                  </a:rPr>
                  <a:t>HarmonyOS</a:t>
                </a:r>
                <a:r>
                  <a:rPr kumimoji="0" lang="en-US" altLang="zh-CN" sz="1400" b="0" i="0" u="none" strike="noStrike" kern="0" cap="none" spc="0" normalizeH="0" baseline="0" noProof="0" dirty="0">
                    <a:ln>
                      <a:noFill/>
                    </a:ln>
                    <a:solidFill>
                      <a:prstClr val="black">
                        <a:lumMod val="75000"/>
                        <a:lumOff val="25000"/>
                      </a:prstClr>
                    </a:solidFill>
                    <a:effectLst/>
                    <a:uLnTx/>
                    <a:uFillTx/>
                    <a:latin typeface="HarmonyOSHans" panose="00000500000000000000" pitchFamily="2" charset="-122"/>
                    <a:ea typeface="HarmonyOSHans" panose="00000500000000000000" pitchFamily="2" charset="-122"/>
                    <a:cs typeface="+mn-ea"/>
                    <a:sym typeface="微软雅黑" pitchFamily="34" charset="-122"/>
                  </a:rPr>
                  <a:t> Next</a:t>
                </a:r>
                <a:r>
                  <a:rPr kumimoji="0" lang="zh-CN" altLang="en-US" sz="1400" b="0" i="0" u="none" strike="noStrike" kern="0" cap="none" spc="0" normalizeH="0" baseline="0" noProof="0" dirty="0">
                    <a:ln>
                      <a:noFill/>
                    </a:ln>
                    <a:solidFill>
                      <a:prstClr val="black">
                        <a:lumMod val="75000"/>
                        <a:lumOff val="25000"/>
                      </a:prstClr>
                    </a:solidFill>
                    <a:effectLst/>
                    <a:uLnTx/>
                    <a:uFillTx/>
                    <a:latin typeface="HarmonyOSHans" panose="00000500000000000000" pitchFamily="2" charset="-122"/>
                    <a:ea typeface="HarmonyOSHans" panose="00000500000000000000" pitchFamily="2" charset="-122"/>
                    <a:cs typeface="+mn-ea"/>
                    <a:sym typeface="微软雅黑" pitchFamily="34" charset="-122"/>
                  </a:rPr>
                  <a:t>鸿蒙星河版</a:t>
                </a:r>
                <a:endParaRPr kumimoji="0" lang="en-US" altLang="zh-CN" sz="1400" b="0" i="0" u="none" strike="noStrike" kern="0" cap="none" spc="0" normalizeH="0" baseline="0" noProof="0" dirty="0">
                  <a:ln>
                    <a:noFill/>
                  </a:ln>
                  <a:solidFill>
                    <a:prstClr val="black">
                      <a:lumMod val="75000"/>
                      <a:lumOff val="25000"/>
                    </a:prstClr>
                  </a:solidFill>
                  <a:effectLst/>
                  <a:uLnTx/>
                  <a:uFillTx/>
                  <a:latin typeface="HarmonyOSHans" panose="00000500000000000000" pitchFamily="2" charset="-122"/>
                  <a:ea typeface="HarmonyOSHans" panose="00000500000000000000" pitchFamily="2" charset="-122"/>
                  <a:cs typeface="+mn-ea"/>
                  <a:sym typeface="微软雅黑" pitchFamily="34" charset="-122"/>
                </a:endParaRPr>
              </a:p>
              <a:p>
                <a:pPr marL="0" marR="0" lvl="0" indent="0" algn="ctr" defTabSz="914034" eaLnBrk="0" fontAlgn="base" latinLnBrk="0" hangingPunct="0">
                  <a:lnSpc>
                    <a:spcPct val="100000"/>
                  </a:lnSpc>
                  <a:spcBef>
                    <a:spcPct val="0"/>
                  </a:spcBef>
                  <a:spcAft>
                    <a:spcPct val="0"/>
                  </a:spcAft>
                  <a:buClrTx/>
                  <a:buSzTx/>
                  <a:buFontTx/>
                  <a:buNone/>
                  <a:tabLst/>
                  <a:defRPr/>
                </a:pPr>
                <a:r>
                  <a:rPr kumimoji="0" lang="zh-CN" altLang="en-US" sz="1400" b="0" i="0" u="none" strike="noStrike" kern="0" cap="none" spc="0" normalizeH="0" baseline="0" noProof="0" dirty="0">
                    <a:ln>
                      <a:noFill/>
                    </a:ln>
                    <a:solidFill>
                      <a:prstClr val="black">
                        <a:lumMod val="75000"/>
                        <a:lumOff val="25000"/>
                      </a:prstClr>
                    </a:solidFill>
                    <a:effectLst/>
                    <a:uLnTx/>
                    <a:uFillTx/>
                    <a:latin typeface="HarmonyOSHans" panose="00000500000000000000" pitchFamily="2" charset="-122"/>
                    <a:ea typeface="HarmonyOSHans" panose="00000500000000000000" pitchFamily="2" charset="-122"/>
                    <a:cs typeface="+mn-ea"/>
                    <a:sym typeface="微软雅黑" pitchFamily="34" charset="-122"/>
                  </a:rPr>
                  <a:t>开发者预览版开放申请</a:t>
                </a:r>
                <a:endParaRPr kumimoji="0" lang="en-US" altLang="zh-CN" sz="1400" b="0" i="0" u="none" strike="noStrike" kern="0" cap="none" spc="0" normalizeH="0" baseline="0" noProof="0" dirty="0">
                  <a:ln>
                    <a:noFill/>
                  </a:ln>
                  <a:solidFill>
                    <a:prstClr val="black">
                      <a:lumMod val="75000"/>
                      <a:lumOff val="25000"/>
                    </a:prstClr>
                  </a:solidFill>
                  <a:effectLst/>
                  <a:uLnTx/>
                  <a:uFillTx/>
                  <a:latin typeface="HarmonyOSHans" panose="00000500000000000000" pitchFamily="2" charset="-122"/>
                  <a:ea typeface="HarmonyOSHans" panose="00000500000000000000" pitchFamily="2" charset="-122"/>
                  <a:cs typeface="+mn-ea"/>
                  <a:sym typeface="微软雅黑" pitchFamily="34" charset="-122"/>
                </a:endParaRPr>
              </a:p>
            </p:txBody>
          </p:sp>
          <p:sp>
            <p:nvSpPr>
              <p:cNvPr id="17" name="矩形 16">
                <a:extLst>
                  <a:ext uri="{FF2B5EF4-FFF2-40B4-BE49-F238E27FC236}">
                    <a16:creationId xmlns:a16="http://schemas.microsoft.com/office/drawing/2014/main" id="{B8F7E322-B3DB-4DFE-99DB-7533D9492764}"/>
                  </a:ext>
                </a:extLst>
              </p:cNvPr>
              <p:cNvSpPr/>
              <p:nvPr/>
            </p:nvSpPr>
            <p:spPr>
              <a:xfrm>
                <a:off x="7601740" y="4503909"/>
                <a:ext cx="2559310" cy="283199"/>
              </a:xfrm>
              <a:prstGeom prst="rect">
                <a:avLst/>
              </a:prstGeom>
            </p:spPr>
            <p:txBody>
              <a:bodyPr wrap="square">
                <a:spAutoFit/>
              </a:bodyPr>
              <a:lstStyle/>
              <a:p>
                <a:pPr marL="0" marR="0" lvl="0" indent="0" algn="ctr" defTabSz="914034" eaLnBrk="0" fontAlgn="base" latinLnBrk="0" hangingPunct="0">
                  <a:lnSpc>
                    <a:spcPct val="100000"/>
                  </a:lnSpc>
                  <a:spcBef>
                    <a:spcPct val="0"/>
                  </a:spcBef>
                  <a:spcAft>
                    <a:spcPct val="0"/>
                  </a:spcAft>
                  <a:buClrTx/>
                  <a:buSzTx/>
                  <a:buFontTx/>
                  <a:buNone/>
                  <a:tabLst/>
                  <a:defRPr/>
                </a:pPr>
                <a:r>
                  <a:rPr kumimoji="0" lang="zh-CN" altLang="en-US" sz="1400" b="0" i="0" u="none" strike="noStrike" kern="0" cap="none" spc="0" normalizeH="0" baseline="0" noProof="0" dirty="0">
                    <a:ln>
                      <a:noFill/>
                    </a:ln>
                    <a:solidFill>
                      <a:prstClr val="black">
                        <a:lumMod val="75000"/>
                        <a:lumOff val="25000"/>
                      </a:prstClr>
                    </a:solidFill>
                    <a:effectLst/>
                    <a:uLnTx/>
                    <a:uFillTx/>
                    <a:latin typeface="HarmonyOSHans" panose="00000500000000000000" pitchFamily="2" charset="-122"/>
                    <a:ea typeface="HarmonyOSHans" panose="00000500000000000000" pitchFamily="2" charset="-122"/>
                    <a:cs typeface="+mn-ea"/>
                    <a:sym typeface="微软雅黑" pitchFamily="34" charset="-122"/>
                  </a:rPr>
                  <a:t>正式商用</a:t>
                </a:r>
              </a:p>
            </p:txBody>
          </p:sp>
          <p:sp>
            <p:nvSpPr>
              <p:cNvPr id="18" name="矩形 17">
                <a:extLst>
                  <a:ext uri="{FF2B5EF4-FFF2-40B4-BE49-F238E27FC236}">
                    <a16:creationId xmlns:a16="http://schemas.microsoft.com/office/drawing/2014/main" id="{28D334AD-16D8-4EF8-9B3B-9532D0E69E29}"/>
                  </a:ext>
                </a:extLst>
              </p:cNvPr>
              <p:cNvSpPr/>
              <p:nvPr/>
            </p:nvSpPr>
            <p:spPr>
              <a:xfrm>
                <a:off x="1703086" y="3943320"/>
                <a:ext cx="2132600" cy="138112"/>
              </a:xfrm>
              <a:prstGeom prst="rect">
                <a:avLst/>
              </a:prstGeom>
              <a:noFill/>
              <a:ln w="25400" cap="flat" cmpd="sng" algn="ctr">
                <a:noFill/>
                <a:prstDash val="solid"/>
              </a:ln>
              <a:effectLst/>
            </p:spPr>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marL="0" marR="0" lvl="0" indent="0" algn="ctr" defTabSz="348298" eaLnBrk="1" fontAlgn="auto" latinLnBrk="0" hangingPunct="0">
                  <a:lnSpc>
                    <a:spcPct val="130000"/>
                  </a:lnSpc>
                  <a:spcBef>
                    <a:spcPts val="0"/>
                  </a:spcBef>
                  <a:spcAft>
                    <a:spcPts val="0"/>
                  </a:spcAft>
                  <a:buClrTx/>
                  <a:buSzTx/>
                  <a:buFontTx/>
                  <a:buNone/>
                  <a:tabLst/>
                  <a:defRPr/>
                </a:pPr>
                <a:r>
                  <a:rPr kumimoji="0" lang="en-US" altLang="zh-CN" sz="1400" b="0" i="0" u="none" strike="noStrike" kern="0" cap="none" spc="125" normalizeH="0" baseline="0" noProof="0" dirty="0">
                    <a:ln>
                      <a:noFill/>
                    </a:ln>
                    <a:solidFill>
                      <a:prstClr val="black">
                        <a:lumMod val="75000"/>
                        <a:lumOff val="25000"/>
                      </a:prstClr>
                    </a:solidFill>
                    <a:effectLst/>
                    <a:uLnTx/>
                    <a:uFillTx/>
                    <a:latin typeface="HarmonyOSHans Bold" panose="00000800000000000000" pitchFamily="2" charset="-122"/>
                    <a:ea typeface="HarmonyOSHans Bold" panose="00000800000000000000" pitchFamily="2" charset="-122"/>
                    <a:sym typeface="FZLanTingHeiS-R-GB" panose="02000000000000000000" charset="-122"/>
                  </a:rPr>
                  <a:t>2023.09.25</a:t>
                </a:r>
                <a:endParaRPr kumimoji="0" lang="zh-CN" altLang="en-US" sz="1400" b="0" i="0" u="none" strike="noStrike" kern="0" cap="none" spc="125" normalizeH="0" baseline="0" noProof="0" dirty="0">
                  <a:ln>
                    <a:noFill/>
                  </a:ln>
                  <a:solidFill>
                    <a:prstClr val="black">
                      <a:lumMod val="75000"/>
                      <a:lumOff val="25000"/>
                    </a:prstClr>
                  </a:solidFill>
                  <a:effectLst/>
                  <a:uLnTx/>
                  <a:uFillTx/>
                  <a:latin typeface="HarmonyOSHans Bold" panose="00000800000000000000" pitchFamily="2" charset="-122"/>
                  <a:ea typeface="HarmonyOSHans Bold" panose="00000800000000000000" pitchFamily="2" charset="-122"/>
                  <a:sym typeface="FZLanTingHeiS-R-GB" panose="02000000000000000000" charset="-122"/>
                </a:endParaRPr>
              </a:p>
            </p:txBody>
          </p:sp>
          <p:sp>
            <p:nvSpPr>
              <p:cNvPr id="19" name="矩形 18">
                <a:extLst>
                  <a:ext uri="{FF2B5EF4-FFF2-40B4-BE49-F238E27FC236}">
                    <a16:creationId xmlns:a16="http://schemas.microsoft.com/office/drawing/2014/main" id="{FB1A8873-5B6F-48FA-ADCB-720D67C562E0}"/>
                  </a:ext>
                </a:extLst>
              </p:cNvPr>
              <p:cNvSpPr/>
              <p:nvPr/>
            </p:nvSpPr>
            <p:spPr>
              <a:xfrm>
                <a:off x="5029699" y="3936710"/>
                <a:ext cx="2132600" cy="138112"/>
              </a:xfrm>
              <a:prstGeom prst="rect">
                <a:avLst/>
              </a:prstGeom>
              <a:noFill/>
              <a:ln w="25400" cap="flat" cmpd="sng" algn="ctr">
                <a:noFill/>
                <a:prstDash val="solid"/>
              </a:ln>
              <a:effectLst/>
            </p:spPr>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marL="0" marR="0" lvl="0" indent="0" algn="ctr" defTabSz="348298" eaLnBrk="1" fontAlgn="auto" latinLnBrk="0" hangingPunct="0">
                  <a:lnSpc>
                    <a:spcPct val="130000"/>
                  </a:lnSpc>
                  <a:spcBef>
                    <a:spcPts val="0"/>
                  </a:spcBef>
                  <a:spcAft>
                    <a:spcPts val="0"/>
                  </a:spcAft>
                  <a:buClrTx/>
                  <a:buSzTx/>
                  <a:buFontTx/>
                  <a:buNone/>
                  <a:tabLst/>
                  <a:defRPr/>
                </a:pPr>
                <a:r>
                  <a:rPr kumimoji="0" lang="en-US" altLang="zh-CN" sz="1400" b="0" i="0" u="none" strike="noStrike" kern="0" cap="none" spc="125" normalizeH="0" baseline="0" noProof="0" dirty="0">
                    <a:ln>
                      <a:noFill/>
                    </a:ln>
                    <a:solidFill>
                      <a:prstClr val="black">
                        <a:lumMod val="75000"/>
                        <a:lumOff val="25000"/>
                      </a:prstClr>
                    </a:solidFill>
                    <a:effectLst/>
                    <a:uLnTx/>
                    <a:uFillTx/>
                    <a:latin typeface="HarmonyOSHans Bold" panose="00000800000000000000" pitchFamily="2" charset="-122"/>
                    <a:ea typeface="HarmonyOSHans Bold" panose="00000800000000000000" pitchFamily="2" charset="-122"/>
                    <a:sym typeface="FZLanTingHeiS-R-GB" panose="02000000000000000000" charset="-122"/>
                  </a:rPr>
                  <a:t>2024.01.18</a:t>
                </a:r>
                <a:endParaRPr kumimoji="0" lang="zh-CN" altLang="en-US" sz="1400" b="0" i="0" u="none" strike="noStrike" kern="0" cap="none" spc="125" normalizeH="0" baseline="0" noProof="0" dirty="0">
                  <a:ln>
                    <a:noFill/>
                  </a:ln>
                  <a:solidFill>
                    <a:prstClr val="black">
                      <a:lumMod val="75000"/>
                      <a:lumOff val="25000"/>
                    </a:prstClr>
                  </a:solidFill>
                  <a:effectLst/>
                  <a:uLnTx/>
                  <a:uFillTx/>
                  <a:latin typeface="HarmonyOSHans Bold" panose="00000800000000000000" pitchFamily="2" charset="-122"/>
                  <a:ea typeface="HarmonyOSHans Bold" panose="00000800000000000000" pitchFamily="2" charset="-122"/>
                  <a:sym typeface="FZLanTingHeiS-R-GB" panose="02000000000000000000" charset="-122"/>
                </a:endParaRPr>
              </a:p>
            </p:txBody>
          </p:sp>
          <p:sp>
            <p:nvSpPr>
              <p:cNvPr id="20" name="矩形 19">
                <a:extLst>
                  <a:ext uri="{FF2B5EF4-FFF2-40B4-BE49-F238E27FC236}">
                    <a16:creationId xmlns:a16="http://schemas.microsoft.com/office/drawing/2014/main" id="{4C902710-6209-4494-8B88-1F84BEC13B91}"/>
                  </a:ext>
                </a:extLst>
              </p:cNvPr>
              <p:cNvSpPr/>
              <p:nvPr/>
            </p:nvSpPr>
            <p:spPr>
              <a:xfrm>
                <a:off x="7743095" y="3943320"/>
                <a:ext cx="2132600" cy="138112"/>
              </a:xfrm>
              <a:prstGeom prst="rect">
                <a:avLst/>
              </a:prstGeom>
              <a:noFill/>
              <a:ln w="25400" cap="flat" cmpd="sng" algn="ctr">
                <a:noFill/>
                <a:prstDash val="solid"/>
              </a:ln>
              <a:effectLst/>
            </p:spPr>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marL="0" marR="0" lvl="0" indent="0" algn="ctr" defTabSz="348298" eaLnBrk="1" fontAlgn="auto" latinLnBrk="0" hangingPunct="0">
                  <a:lnSpc>
                    <a:spcPct val="130000"/>
                  </a:lnSpc>
                  <a:spcBef>
                    <a:spcPts val="0"/>
                  </a:spcBef>
                  <a:spcAft>
                    <a:spcPts val="0"/>
                  </a:spcAft>
                  <a:buClrTx/>
                  <a:buSzTx/>
                  <a:buFontTx/>
                  <a:buNone/>
                  <a:tabLst/>
                  <a:defRPr/>
                </a:pPr>
                <a:r>
                  <a:rPr kumimoji="0" lang="en-US" altLang="zh-CN" sz="1400" b="0" i="0" u="none" strike="noStrike" kern="0" cap="none" spc="125" normalizeH="0" baseline="0" noProof="0" dirty="0">
                    <a:ln>
                      <a:noFill/>
                    </a:ln>
                    <a:solidFill>
                      <a:prstClr val="black">
                        <a:lumMod val="75000"/>
                        <a:lumOff val="25000"/>
                      </a:prstClr>
                    </a:solidFill>
                    <a:effectLst/>
                    <a:uLnTx/>
                    <a:uFillTx/>
                    <a:latin typeface="HarmonyOSHans Bold" panose="00000800000000000000" pitchFamily="2" charset="-122"/>
                    <a:ea typeface="HarmonyOSHans Bold" panose="00000800000000000000" pitchFamily="2" charset="-122"/>
                    <a:sym typeface="FZLanTingHeiS-R-GB" panose="02000000000000000000" charset="-122"/>
                  </a:rPr>
                  <a:t>24</a:t>
                </a:r>
                <a:r>
                  <a:rPr kumimoji="0" lang="zh-CN" altLang="en-US" sz="1400" b="0" i="0" u="none" strike="noStrike" kern="0" cap="none" spc="125" normalizeH="0" baseline="0" noProof="0" dirty="0">
                    <a:ln>
                      <a:noFill/>
                    </a:ln>
                    <a:solidFill>
                      <a:prstClr val="black">
                        <a:lumMod val="75000"/>
                        <a:lumOff val="25000"/>
                      </a:prstClr>
                    </a:solidFill>
                    <a:effectLst/>
                    <a:uLnTx/>
                    <a:uFillTx/>
                    <a:latin typeface="HarmonyOSHans Bold" panose="00000800000000000000" pitchFamily="2" charset="-122"/>
                    <a:ea typeface="HarmonyOSHans Bold" panose="00000800000000000000" pitchFamily="2" charset="-122"/>
                    <a:sym typeface="FZLanTingHeiS-R-GB" panose="02000000000000000000" charset="-122"/>
                  </a:rPr>
                  <a:t>年秋季</a:t>
                </a:r>
              </a:p>
            </p:txBody>
          </p:sp>
          <p:sp>
            <p:nvSpPr>
              <p:cNvPr id="21" name="椭圆 20">
                <a:extLst>
                  <a:ext uri="{FF2B5EF4-FFF2-40B4-BE49-F238E27FC236}">
                    <a16:creationId xmlns:a16="http://schemas.microsoft.com/office/drawing/2014/main" id="{15392DC9-E594-41BD-84D9-112A1D838A02}"/>
                  </a:ext>
                </a:extLst>
              </p:cNvPr>
              <p:cNvSpPr/>
              <p:nvPr/>
            </p:nvSpPr>
            <p:spPr>
              <a:xfrm>
                <a:off x="2697386" y="4228814"/>
                <a:ext cx="144000" cy="144000"/>
              </a:xfrm>
              <a:prstGeom prst="ellipse">
                <a:avLst/>
              </a:prstGeom>
              <a:solidFill>
                <a:srgbClr val="266EF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lumMod val="75000"/>
                      <a:lumOff val="25000"/>
                    </a:prstClr>
                  </a:solidFill>
                  <a:effectLst/>
                  <a:uLnTx/>
                  <a:uFillTx/>
                  <a:latin typeface="FZLanTingHeiS-B-GB"/>
                  <a:sym typeface="FZLanTingHeiS-R-GB" panose="02000000000000000000" charset="-122"/>
                </a:endParaRPr>
              </a:p>
            </p:txBody>
          </p:sp>
          <p:sp>
            <p:nvSpPr>
              <p:cNvPr id="22" name="椭圆 21">
                <a:extLst>
                  <a:ext uri="{FF2B5EF4-FFF2-40B4-BE49-F238E27FC236}">
                    <a16:creationId xmlns:a16="http://schemas.microsoft.com/office/drawing/2014/main" id="{2D01AE06-E8F8-4192-8746-509EA029F0EC}"/>
                  </a:ext>
                </a:extLst>
              </p:cNvPr>
              <p:cNvSpPr/>
              <p:nvPr/>
            </p:nvSpPr>
            <p:spPr>
              <a:xfrm>
                <a:off x="6023999" y="4214260"/>
                <a:ext cx="144000" cy="144000"/>
              </a:xfrm>
              <a:prstGeom prst="ellipse">
                <a:avLst/>
              </a:prstGeom>
              <a:solidFill>
                <a:srgbClr val="266EF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lumMod val="75000"/>
                      <a:lumOff val="25000"/>
                    </a:prstClr>
                  </a:solidFill>
                  <a:effectLst/>
                  <a:uLnTx/>
                  <a:uFillTx/>
                  <a:latin typeface="FZLanTingHeiS-B-GB"/>
                  <a:sym typeface="FZLanTingHeiS-R-GB" panose="02000000000000000000" charset="-122"/>
                </a:endParaRPr>
              </a:p>
            </p:txBody>
          </p:sp>
          <p:sp>
            <p:nvSpPr>
              <p:cNvPr id="23" name="椭圆 22">
                <a:extLst>
                  <a:ext uri="{FF2B5EF4-FFF2-40B4-BE49-F238E27FC236}">
                    <a16:creationId xmlns:a16="http://schemas.microsoft.com/office/drawing/2014/main" id="{28AECFC7-6450-4376-A990-9F57D68D344B}"/>
                  </a:ext>
                </a:extLst>
              </p:cNvPr>
              <p:cNvSpPr/>
              <p:nvPr/>
            </p:nvSpPr>
            <p:spPr>
              <a:xfrm>
                <a:off x="8809395" y="4228814"/>
                <a:ext cx="144000" cy="144000"/>
              </a:xfrm>
              <a:prstGeom prst="ellipse">
                <a:avLst/>
              </a:prstGeom>
              <a:solidFill>
                <a:srgbClr val="266EF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prstClr val="black">
                      <a:lumMod val="75000"/>
                      <a:lumOff val="25000"/>
                    </a:prstClr>
                  </a:solidFill>
                  <a:effectLst/>
                  <a:uLnTx/>
                  <a:uFillTx/>
                  <a:latin typeface="FZLanTingHeiS-B-GB"/>
                  <a:sym typeface="FZLanTingHeiS-R-GB" panose="02000000000000000000" charset="-122"/>
                </a:endParaRPr>
              </a:p>
            </p:txBody>
          </p:sp>
        </p:grpSp>
      </p:grpSp>
    </p:spTree>
    <p:extLst>
      <p:ext uri="{BB962C8B-B14F-4D97-AF65-F5344CB8AC3E}">
        <p14:creationId xmlns:p14="http://schemas.microsoft.com/office/powerpoint/2010/main" val="38513161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8B535447-6999-4846-8DD9-6FA4B6704E2F}"/>
              </a:ext>
            </a:extLst>
          </p:cNvPr>
          <p:cNvGrpSpPr/>
          <p:nvPr/>
        </p:nvGrpSpPr>
        <p:grpSpPr>
          <a:xfrm>
            <a:off x="1834172" y="1995688"/>
            <a:ext cx="8297189" cy="2866623"/>
            <a:chOff x="1834172" y="1325190"/>
            <a:chExt cx="8297189" cy="2866623"/>
          </a:xfrm>
        </p:grpSpPr>
        <p:sp>
          <p:nvSpPr>
            <p:cNvPr id="4" name="文本框 3">
              <a:extLst>
                <a:ext uri="{FF2B5EF4-FFF2-40B4-BE49-F238E27FC236}">
                  <a16:creationId xmlns:a16="http://schemas.microsoft.com/office/drawing/2014/main" id="{B17DE798-17E7-4908-9CD7-DCD1C6C251D0}"/>
                </a:ext>
              </a:extLst>
            </p:cNvPr>
            <p:cNvSpPr txBox="1"/>
            <p:nvPr/>
          </p:nvSpPr>
          <p:spPr>
            <a:xfrm>
              <a:off x="1834172" y="2866116"/>
              <a:ext cx="164776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目 录</a:t>
              </a:r>
            </a:p>
          </p:txBody>
        </p:sp>
        <p:grpSp>
          <p:nvGrpSpPr>
            <p:cNvPr id="5" name="组合 4">
              <a:extLst>
                <a:ext uri="{FF2B5EF4-FFF2-40B4-BE49-F238E27FC236}">
                  <a16:creationId xmlns:a16="http://schemas.microsoft.com/office/drawing/2014/main" id="{F9812F59-85E1-4458-B03D-02D7DF920830}"/>
                </a:ext>
              </a:extLst>
            </p:cNvPr>
            <p:cNvGrpSpPr/>
            <p:nvPr/>
          </p:nvGrpSpPr>
          <p:grpSpPr>
            <a:xfrm>
              <a:off x="4294854" y="1325190"/>
              <a:ext cx="5836507" cy="2866623"/>
              <a:chOff x="2918114" y="1823804"/>
              <a:chExt cx="5836507" cy="2866623"/>
            </a:xfrm>
          </p:grpSpPr>
          <p:grpSp>
            <p:nvGrpSpPr>
              <p:cNvPr id="6" name="组合 5">
                <a:extLst>
                  <a:ext uri="{FF2B5EF4-FFF2-40B4-BE49-F238E27FC236}">
                    <a16:creationId xmlns:a16="http://schemas.microsoft.com/office/drawing/2014/main" id="{339952A0-50B6-41E9-8FAE-F1F6F557E3DC}"/>
                  </a:ext>
                </a:extLst>
              </p:cNvPr>
              <p:cNvGrpSpPr/>
              <p:nvPr/>
            </p:nvGrpSpPr>
            <p:grpSpPr>
              <a:xfrm>
                <a:off x="2918114" y="1823804"/>
                <a:ext cx="5836507" cy="861561"/>
                <a:chOff x="2918114" y="1823804"/>
                <a:chExt cx="6485371" cy="957344"/>
              </a:xfrm>
            </p:grpSpPr>
            <p:grpSp>
              <p:nvGrpSpPr>
                <p:cNvPr id="25" name="组合 24">
                  <a:extLst>
                    <a:ext uri="{FF2B5EF4-FFF2-40B4-BE49-F238E27FC236}">
                      <a16:creationId xmlns:a16="http://schemas.microsoft.com/office/drawing/2014/main" id="{E888AC89-424E-4CE0-840E-F864A5FF22C9}"/>
                    </a:ext>
                  </a:extLst>
                </p:cNvPr>
                <p:cNvGrpSpPr/>
                <p:nvPr/>
              </p:nvGrpSpPr>
              <p:grpSpPr>
                <a:xfrm>
                  <a:off x="2918114" y="1823804"/>
                  <a:ext cx="5179511" cy="957344"/>
                  <a:chOff x="1717964" y="1659642"/>
                  <a:chExt cx="7195776" cy="1330016"/>
                </a:xfrm>
              </p:grpSpPr>
              <p:sp>
                <p:nvSpPr>
                  <p:cNvPr id="27" name="矩形: 圆角 26">
                    <a:extLst>
                      <a:ext uri="{FF2B5EF4-FFF2-40B4-BE49-F238E27FC236}">
                        <a16:creationId xmlns:a16="http://schemas.microsoft.com/office/drawing/2014/main" id="{59F9729E-B589-4D74-9331-CA07D001AA96}"/>
                      </a:ext>
                    </a:extLst>
                  </p:cNvPr>
                  <p:cNvSpPr/>
                  <p:nvPr/>
                </p:nvSpPr>
                <p:spPr>
                  <a:xfrm>
                    <a:off x="1717964" y="1659642"/>
                    <a:ext cx="7195776" cy="1330016"/>
                  </a:xfrm>
                  <a:prstGeom prst="roundRect">
                    <a:avLst>
                      <a:gd name="adj" fmla="val 50000"/>
                    </a:avLst>
                  </a:prstGeom>
                  <a:solidFill>
                    <a:srgbClr val="FFFFFF"/>
                  </a:solidFill>
                  <a:ln w="12700">
                    <a:miter lim="400000"/>
                  </a:ln>
                  <a:effectLst>
                    <a:outerShdw blurRad="635000" dist="635000" dir="7800000" rotWithShape="0">
                      <a:srgbClr val="000000">
                        <a:alpha val="9911"/>
                      </a:srgbClr>
                    </a:outerShdw>
                  </a:effectLst>
                </p:spPr>
                <p:txBody>
                  <a:bodyPr lIns="25400" tIns="25400" rIns="25400" bIns="25400" anchor="ctr"/>
                  <a:lstStyle/>
                  <a:p>
                    <a:pPr marL="0" marR="0" lvl="0" indent="0" algn="ctr" defTabSz="228600" rtl="0" eaLnBrk="1" fontAlgn="auto" latinLnBrk="0" hangingPunct="1">
                      <a:lnSpc>
                        <a:spcPct val="100000"/>
                      </a:lnSpc>
                      <a:spcBef>
                        <a:spcPts val="0"/>
                      </a:spcBef>
                      <a:spcAft>
                        <a:spcPts val="0"/>
                      </a:spcAft>
                      <a:buClrTx/>
                      <a:buSzTx/>
                      <a:buFontTx/>
                      <a:buNone/>
                      <a:tabLst/>
                      <a:defRPr/>
                    </a:pPr>
                    <a:endParaRPr kumimoji="0" lang="zh-CN" altLang="en-US"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8" name="椭圆 27">
                    <a:extLst>
                      <a:ext uri="{FF2B5EF4-FFF2-40B4-BE49-F238E27FC236}">
                        <a16:creationId xmlns:a16="http://schemas.microsoft.com/office/drawing/2014/main" id="{4A60A115-3068-47D4-A455-F0E00FE4746A}"/>
                      </a:ext>
                    </a:extLst>
                  </p:cNvPr>
                  <p:cNvSpPr/>
                  <p:nvPr/>
                </p:nvSpPr>
                <p:spPr>
                  <a:xfrm>
                    <a:off x="1953051" y="1778422"/>
                    <a:ext cx="1043708" cy="1043710"/>
                  </a:xfrm>
                  <a:prstGeom prst="ellipse">
                    <a:avLst/>
                  </a:prstGeom>
                  <a:solidFill>
                    <a:srgbClr val="7F7F7F"/>
                  </a:solidFill>
                  <a:ln>
                    <a:noFill/>
                  </a:ln>
                  <a:effectLst>
                    <a:outerShdw blurRad="241300" dist="127000" dir="5400000" sx="102000" sy="102000" algn="t" rotWithShape="0">
                      <a:srgbClr val="C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9" name="文本框 28">
                    <a:extLst>
                      <a:ext uri="{FF2B5EF4-FFF2-40B4-BE49-F238E27FC236}">
                        <a16:creationId xmlns:a16="http://schemas.microsoft.com/office/drawing/2014/main" id="{73DE8436-648A-4B86-AC30-1703B391032E}"/>
                      </a:ext>
                    </a:extLst>
                  </p:cNvPr>
                  <p:cNvSpPr txBox="1"/>
                  <p:nvPr/>
                </p:nvSpPr>
                <p:spPr>
                  <a:xfrm>
                    <a:off x="1913255" y="1683216"/>
                    <a:ext cx="1123300" cy="1022803"/>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01</a:t>
                    </a:r>
                    <a:endParaRPr kumimoji="0" lang="zh-CN" altLang="en-US"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sp>
              <p:nvSpPr>
                <p:cNvPr id="26" name="文本框 25">
                  <a:extLst>
                    <a:ext uri="{FF2B5EF4-FFF2-40B4-BE49-F238E27FC236}">
                      <a16:creationId xmlns:a16="http://schemas.microsoft.com/office/drawing/2014/main" id="{950FC723-1CB7-456C-82E4-F1BFED71A5B0}"/>
                    </a:ext>
                  </a:extLst>
                </p:cNvPr>
                <p:cNvSpPr txBox="1"/>
                <p:nvPr/>
              </p:nvSpPr>
              <p:spPr>
                <a:xfrm>
                  <a:off x="4036449" y="1923857"/>
                  <a:ext cx="5367036" cy="645656"/>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2400" b="1" i="0" u="none" strike="noStrike" kern="1200" cap="none" spc="0" normalizeH="0" baseline="0" noProof="0" dirty="0" err="1">
                      <a:ln>
                        <a:noFill/>
                      </a:ln>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HarmonyOS</a:t>
                  </a:r>
                  <a:r>
                    <a:rPr kumimoji="0" lang="en-US" altLang="zh-CN" sz="24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&amp;</a:t>
                  </a:r>
                </a:p>
              </p:txBody>
            </p:sp>
          </p:grpSp>
          <p:grpSp>
            <p:nvGrpSpPr>
              <p:cNvPr id="7" name="组合 6">
                <a:extLst>
                  <a:ext uri="{FF2B5EF4-FFF2-40B4-BE49-F238E27FC236}">
                    <a16:creationId xmlns:a16="http://schemas.microsoft.com/office/drawing/2014/main" id="{26E42C87-7623-4279-BA61-63A5C937E80B}"/>
                  </a:ext>
                </a:extLst>
              </p:cNvPr>
              <p:cNvGrpSpPr/>
              <p:nvPr/>
            </p:nvGrpSpPr>
            <p:grpSpPr>
              <a:xfrm>
                <a:off x="3505718" y="2826335"/>
                <a:ext cx="5112880" cy="861561"/>
                <a:chOff x="2918114" y="1823804"/>
                <a:chExt cx="5681296" cy="957344"/>
              </a:xfrm>
            </p:grpSpPr>
            <p:grpSp>
              <p:nvGrpSpPr>
                <p:cNvPr id="20" name="组合 19">
                  <a:extLst>
                    <a:ext uri="{FF2B5EF4-FFF2-40B4-BE49-F238E27FC236}">
                      <a16:creationId xmlns:a16="http://schemas.microsoft.com/office/drawing/2014/main" id="{547FDED0-6C60-4444-9160-6CD9BA504319}"/>
                    </a:ext>
                  </a:extLst>
                </p:cNvPr>
                <p:cNvGrpSpPr/>
                <p:nvPr/>
              </p:nvGrpSpPr>
              <p:grpSpPr>
                <a:xfrm>
                  <a:off x="2918114" y="1823804"/>
                  <a:ext cx="5179511" cy="957344"/>
                  <a:chOff x="1717964" y="1659642"/>
                  <a:chExt cx="7195776" cy="1330016"/>
                </a:xfrm>
              </p:grpSpPr>
              <p:sp>
                <p:nvSpPr>
                  <p:cNvPr id="22" name="矩形: 圆角 21">
                    <a:extLst>
                      <a:ext uri="{FF2B5EF4-FFF2-40B4-BE49-F238E27FC236}">
                        <a16:creationId xmlns:a16="http://schemas.microsoft.com/office/drawing/2014/main" id="{98F14E78-A5AF-4FFC-99B8-60B7FFF7B5B0}"/>
                      </a:ext>
                    </a:extLst>
                  </p:cNvPr>
                  <p:cNvSpPr/>
                  <p:nvPr/>
                </p:nvSpPr>
                <p:spPr>
                  <a:xfrm>
                    <a:off x="1717964" y="1659642"/>
                    <a:ext cx="7195776" cy="1330016"/>
                  </a:xfrm>
                  <a:prstGeom prst="roundRect">
                    <a:avLst>
                      <a:gd name="adj" fmla="val 50000"/>
                    </a:avLst>
                  </a:prstGeom>
                  <a:solidFill>
                    <a:srgbClr val="FFFFFF"/>
                  </a:solidFill>
                  <a:ln w="12700">
                    <a:miter lim="400000"/>
                  </a:ln>
                  <a:effectLst>
                    <a:outerShdw blurRad="635000" dist="635000" dir="7800000" rotWithShape="0">
                      <a:srgbClr val="000000">
                        <a:alpha val="9911"/>
                      </a:srgbClr>
                    </a:outerShdw>
                  </a:effectLst>
                </p:spPr>
                <p:txBody>
                  <a:bodyPr lIns="25400" tIns="25400" rIns="25400" bIns="25400" anchor="ctr"/>
                  <a:lstStyle/>
                  <a:p>
                    <a:pPr marL="0" marR="0" lvl="0" indent="0" algn="ctr" defTabSz="228600" rtl="0" eaLnBrk="1" fontAlgn="auto" latinLnBrk="0" hangingPunct="1">
                      <a:lnSpc>
                        <a:spcPct val="100000"/>
                      </a:lnSpc>
                      <a:spcBef>
                        <a:spcPts val="0"/>
                      </a:spcBef>
                      <a:spcAft>
                        <a:spcPts val="0"/>
                      </a:spcAft>
                      <a:buClrTx/>
                      <a:buSzTx/>
                      <a:buFontTx/>
                      <a:buNone/>
                      <a:tabLst/>
                      <a:defRPr/>
                    </a:pPr>
                    <a:endParaRPr kumimoji="0" lang="zh-CN" altLang="en-US"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3" name="椭圆 22">
                    <a:extLst>
                      <a:ext uri="{FF2B5EF4-FFF2-40B4-BE49-F238E27FC236}">
                        <a16:creationId xmlns:a16="http://schemas.microsoft.com/office/drawing/2014/main" id="{9D66D53F-9CE4-4AAE-93C8-36AAD05E3BA5}"/>
                      </a:ext>
                    </a:extLst>
                  </p:cNvPr>
                  <p:cNvSpPr/>
                  <p:nvPr/>
                </p:nvSpPr>
                <p:spPr>
                  <a:xfrm>
                    <a:off x="1953051" y="1778422"/>
                    <a:ext cx="1043708" cy="1043710"/>
                  </a:xfrm>
                  <a:prstGeom prst="ellipse">
                    <a:avLst/>
                  </a:prstGeom>
                  <a:solidFill>
                    <a:srgbClr val="C00000"/>
                  </a:solidFill>
                  <a:ln>
                    <a:noFill/>
                  </a:ln>
                  <a:effectLst>
                    <a:outerShdw blurRad="241300" dist="127000" dir="5400000" sx="102000" sy="102000" algn="t" rotWithShape="0">
                      <a:schemeClr val="tx1">
                        <a:lumMod val="75000"/>
                        <a:lumOff val="2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4" name="文本框 23">
                    <a:extLst>
                      <a:ext uri="{FF2B5EF4-FFF2-40B4-BE49-F238E27FC236}">
                        <a16:creationId xmlns:a16="http://schemas.microsoft.com/office/drawing/2014/main" id="{88B34D00-C6DF-4992-8505-3BAC170BF9CE}"/>
                      </a:ext>
                    </a:extLst>
                  </p:cNvPr>
                  <p:cNvSpPr txBox="1"/>
                  <p:nvPr/>
                </p:nvSpPr>
                <p:spPr>
                  <a:xfrm>
                    <a:off x="1913255" y="1693019"/>
                    <a:ext cx="1123300" cy="1022803"/>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02</a:t>
                    </a:r>
                    <a:endParaRPr kumimoji="0" lang="zh-CN" altLang="en-US"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sp>
              <p:nvSpPr>
                <p:cNvPr id="21" name="文本框 20">
                  <a:extLst>
                    <a:ext uri="{FF2B5EF4-FFF2-40B4-BE49-F238E27FC236}">
                      <a16:creationId xmlns:a16="http://schemas.microsoft.com/office/drawing/2014/main" id="{BCDB759B-8AEB-4F9A-ABE5-1A95A1D73773}"/>
                    </a:ext>
                  </a:extLst>
                </p:cNvPr>
                <p:cNvSpPr txBox="1"/>
                <p:nvPr/>
              </p:nvSpPr>
              <p:spPr>
                <a:xfrm>
                  <a:off x="4036449" y="1923857"/>
                  <a:ext cx="4562961" cy="645656"/>
                </a:xfrm>
                <a:prstGeom prst="rect">
                  <a:avLst/>
                </a:prstGeom>
                <a:noFill/>
              </p:spPr>
              <p:txBody>
                <a:bodyPr wrap="square" rtlCol="0">
                  <a:spAutoFit/>
                </a:bodyPr>
                <a:lstStyle/>
                <a:p>
                  <a:pPr lvl="0">
                    <a:lnSpc>
                      <a:spcPct val="150000"/>
                    </a:lnSpc>
                    <a:defRPr/>
                  </a:pPr>
                  <a:r>
                    <a:rPr lang="zh-CN" altLang="en-US" sz="24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鸿蒙生态建设</a:t>
                  </a:r>
                  <a:endParaRPr lang="en-US" altLang="zh-CN" sz="24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8" name="组合 7">
                <a:extLst>
                  <a:ext uri="{FF2B5EF4-FFF2-40B4-BE49-F238E27FC236}">
                    <a16:creationId xmlns:a16="http://schemas.microsoft.com/office/drawing/2014/main" id="{6DD6DDCF-2963-464F-831E-E01F6F558749}"/>
                  </a:ext>
                </a:extLst>
              </p:cNvPr>
              <p:cNvGrpSpPr/>
              <p:nvPr/>
            </p:nvGrpSpPr>
            <p:grpSpPr>
              <a:xfrm>
                <a:off x="4093322" y="3828866"/>
                <a:ext cx="4661299" cy="861561"/>
                <a:chOff x="2918114" y="1823804"/>
                <a:chExt cx="5179511" cy="957344"/>
              </a:xfrm>
            </p:grpSpPr>
            <p:grpSp>
              <p:nvGrpSpPr>
                <p:cNvPr id="15" name="组合 14">
                  <a:extLst>
                    <a:ext uri="{FF2B5EF4-FFF2-40B4-BE49-F238E27FC236}">
                      <a16:creationId xmlns:a16="http://schemas.microsoft.com/office/drawing/2014/main" id="{E9B34A96-541A-4E8A-B162-C8D1FA666B76}"/>
                    </a:ext>
                  </a:extLst>
                </p:cNvPr>
                <p:cNvGrpSpPr/>
                <p:nvPr/>
              </p:nvGrpSpPr>
              <p:grpSpPr>
                <a:xfrm>
                  <a:off x="2918114" y="1823804"/>
                  <a:ext cx="5179511" cy="957344"/>
                  <a:chOff x="1717964" y="1659642"/>
                  <a:chExt cx="7195776" cy="1330016"/>
                </a:xfrm>
              </p:grpSpPr>
              <p:sp>
                <p:nvSpPr>
                  <p:cNvPr id="17" name="矩形: 圆角 16">
                    <a:extLst>
                      <a:ext uri="{FF2B5EF4-FFF2-40B4-BE49-F238E27FC236}">
                        <a16:creationId xmlns:a16="http://schemas.microsoft.com/office/drawing/2014/main" id="{152BBE5C-178B-4966-9683-A76B0AA9660D}"/>
                      </a:ext>
                    </a:extLst>
                  </p:cNvPr>
                  <p:cNvSpPr/>
                  <p:nvPr/>
                </p:nvSpPr>
                <p:spPr>
                  <a:xfrm>
                    <a:off x="1717964" y="1659642"/>
                    <a:ext cx="7195776" cy="1330016"/>
                  </a:xfrm>
                  <a:prstGeom prst="roundRect">
                    <a:avLst>
                      <a:gd name="adj" fmla="val 50000"/>
                    </a:avLst>
                  </a:prstGeom>
                  <a:solidFill>
                    <a:srgbClr val="FFFFFF"/>
                  </a:solidFill>
                  <a:ln w="12700">
                    <a:miter lim="400000"/>
                  </a:ln>
                  <a:effectLst>
                    <a:outerShdw blurRad="635000" dist="635000" dir="7800000" rotWithShape="0">
                      <a:srgbClr val="000000">
                        <a:alpha val="9911"/>
                      </a:srgbClr>
                    </a:outerShdw>
                  </a:effectLst>
                </p:spPr>
                <p:txBody>
                  <a:bodyPr lIns="25400" tIns="25400" rIns="25400" bIns="25400" anchor="ctr"/>
                  <a:lstStyle/>
                  <a:p>
                    <a:pPr marL="0" marR="0" lvl="0" indent="0" algn="ctr" defTabSz="228600" rtl="0" eaLnBrk="1" fontAlgn="auto" latinLnBrk="0" hangingPunct="1">
                      <a:lnSpc>
                        <a:spcPct val="100000"/>
                      </a:lnSpc>
                      <a:spcBef>
                        <a:spcPts val="0"/>
                      </a:spcBef>
                      <a:spcAft>
                        <a:spcPts val="0"/>
                      </a:spcAft>
                      <a:buClrTx/>
                      <a:buSzTx/>
                      <a:buFontTx/>
                      <a:buNone/>
                      <a:tabLst/>
                      <a:defRPr/>
                    </a:pPr>
                    <a:endParaRPr kumimoji="0" lang="zh-CN" altLang="en-US" sz="1500" b="0" i="0" u="none" strike="noStrike" kern="1200" cap="none" spc="0" normalizeH="0" baseline="0" noProof="0">
                      <a:ln>
                        <a:noFill/>
                      </a:ln>
                      <a:solidFill>
                        <a:srgbClr val="FFFFFF"/>
                      </a:solidFill>
                      <a:effectLst>
                        <a:outerShdw blurRad="38100" dist="12700" dir="5400000" rotWithShape="0">
                          <a:srgbClr val="000000">
                            <a:alpha val="50000"/>
                          </a:srgbClr>
                        </a:outerShdw>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8" name="椭圆 17">
                    <a:extLst>
                      <a:ext uri="{FF2B5EF4-FFF2-40B4-BE49-F238E27FC236}">
                        <a16:creationId xmlns:a16="http://schemas.microsoft.com/office/drawing/2014/main" id="{17CD91A3-0A03-47F2-92BA-59A97EF3A03B}"/>
                      </a:ext>
                    </a:extLst>
                  </p:cNvPr>
                  <p:cNvSpPr/>
                  <p:nvPr/>
                </p:nvSpPr>
                <p:spPr>
                  <a:xfrm>
                    <a:off x="1953051" y="1778422"/>
                    <a:ext cx="1043708" cy="1043710"/>
                  </a:xfrm>
                  <a:prstGeom prst="ellipse">
                    <a:avLst/>
                  </a:prstGeom>
                  <a:solidFill>
                    <a:schemeClr val="tx1">
                      <a:lumMod val="50000"/>
                      <a:lumOff val="50000"/>
                    </a:schemeClr>
                  </a:solidFill>
                  <a:ln>
                    <a:noFill/>
                  </a:ln>
                  <a:effectLst>
                    <a:outerShdw blurRad="241300" dist="127000" dir="5400000" sx="102000" sy="102000" algn="t" rotWithShape="0">
                      <a:schemeClr val="tx1">
                        <a:lumMod val="75000"/>
                        <a:lumOff val="2500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9" name="文本框 18">
                    <a:extLst>
                      <a:ext uri="{FF2B5EF4-FFF2-40B4-BE49-F238E27FC236}">
                        <a16:creationId xmlns:a16="http://schemas.microsoft.com/office/drawing/2014/main" id="{56FCE842-642B-471B-A715-3987E0B0F32C}"/>
                      </a:ext>
                    </a:extLst>
                  </p:cNvPr>
                  <p:cNvSpPr txBox="1"/>
                  <p:nvPr/>
                </p:nvSpPr>
                <p:spPr>
                  <a:xfrm>
                    <a:off x="1913255" y="1693019"/>
                    <a:ext cx="1123300" cy="1022803"/>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03</a:t>
                    </a:r>
                    <a:endParaRPr kumimoji="0" lang="zh-CN" altLang="en-US"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sp>
              <p:nvSpPr>
                <p:cNvPr id="16" name="文本框 15">
                  <a:extLst>
                    <a:ext uri="{FF2B5EF4-FFF2-40B4-BE49-F238E27FC236}">
                      <a16:creationId xmlns:a16="http://schemas.microsoft.com/office/drawing/2014/main" id="{3C58CBBE-1A16-4744-83DE-99DF0D1DF421}"/>
                    </a:ext>
                  </a:extLst>
                </p:cNvPr>
                <p:cNvSpPr txBox="1"/>
                <p:nvPr/>
              </p:nvSpPr>
              <p:spPr>
                <a:xfrm>
                  <a:off x="4036449" y="1923857"/>
                  <a:ext cx="3646681" cy="645655"/>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4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智能基座高校支持</a:t>
                  </a:r>
                  <a:endParaRPr kumimoji="0" lang="en-US" altLang="zh-CN" sz="2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grpSp>
      </p:grpSp>
      <p:sp>
        <p:nvSpPr>
          <p:cNvPr id="2" name="灯片编号占位符 1">
            <a:extLst>
              <a:ext uri="{FF2B5EF4-FFF2-40B4-BE49-F238E27FC236}">
                <a16:creationId xmlns:a16="http://schemas.microsoft.com/office/drawing/2014/main" id="{E8B17681-044C-4324-B159-0C4F09270DAB}"/>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200" b="0" i="0" u="none" strike="noStrike" kern="1200" cap="none" spc="0" normalizeH="0" baseline="0" noProof="0">
                <a:ln>
                  <a:noFill/>
                </a:ln>
                <a:solidFill>
                  <a:prstClr val="black">
                    <a:lumMod val="95000"/>
                    <a:lumOff val="5000"/>
                  </a:prstClr>
                </a:solidFill>
                <a:effectLst/>
                <a:uLnTx/>
                <a:uFillTx/>
                <a:latin typeface="Huawei Sans" panose="020C0503030203020204" pitchFamily="34" charset="0"/>
                <a:ea typeface="方正兰亭黑简体" panose="02000000000000000000"/>
              </a:rPr>
              <a:t>-</a:t>
            </a:r>
            <a:fld id="{254F7E77-AF09-4EA1-A2F8-05BFC5CBD59A}" type="slidenum">
              <a:rPr kumimoji="1" lang="zh-CN" altLang="en-US" sz="1200" b="0" i="0" u="none" strike="noStrike" kern="1200" cap="none" spc="0" normalizeH="0" baseline="0" noProof="0" smtClean="0">
                <a:ln>
                  <a:noFill/>
                </a:ln>
                <a:solidFill>
                  <a:prstClr val="black">
                    <a:lumMod val="95000"/>
                    <a:lumOff val="5000"/>
                  </a:prstClr>
                </a:solidFill>
                <a:effectLst/>
                <a:uLnTx/>
                <a:uFillTx/>
                <a:latin typeface="Huawei Sans" panose="020C0503030203020204" pitchFamily="34" charset="0"/>
                <a:ea typeface="方正兰亭黑简体" panose="02000000000000000000"/>
              </a:rPr>
              <a:pPr marL="0" marR="0" lvl="0" indent="0" algn="l" defTabSz="914400" rtl="0" eaLnBrk="1" fontAlgn="auto" latinLnBrk="0" hangingPunct="1">
                <a:lnSpc>
                  <a:spcPct val="100000"/>
                </a:lnSpc>
                <a:spcBef>
                  <a:spcPts val="0"/>
                </a:spcBef>
                <a:spcAft>
                  <a:spcPts val="0"/>
                </a:spcAft>
                <a:buClrTx/>
                <a:buSzTx/>
                <a:buFontTx/>
                <a:buNone/>
                <a:tabLst/>
                <a:defRPr/>
              </a:pPr>
              <a:t>5</a:t>
            </a:fld>
            <a:r>
              <a:rPr kumimoji="1" lang="en-US" altLang="zh-CN" sz="1200" b="0" i="0" u="none" strike="noStrike" kern="1200" cap="none" spc="0" normalizeH="0" baseline="0" noProof="0">
                <a:ln>
                  <a:noFill/>
                </a:ln>
                <a:solidFill>
                  <a:prstClr val="black">
                    <a:lumMod val="95000"/>
                    <a:lumOff val="5000"/>
                  </a:prstClr>
                </a:solidFill>
                <a:effectLst/>
                <a:uLnTx/>
                <a:uFillTx/>
                <a:latin typeface="Huawei Sans" panose="020C0503030203020204" pitchFamily="34" charset="0"/>
                <a:ea typeface="方正兰亭黑简体" panose="02000000000000000000"/>
              </a:rPr>
              <a:t>-</a:t>
            </a:r>
            <a:endParaRPr kumimoji="1" lang="zh-CN" altLang="en-US" sz="1200" b="0" i="0" u="none" strike="noStrike" kern="1200" cap="none" spc="0" normalizeH="0" baseline="0" noProof="0">
              <a:ln>
                <a:noFill/>
              </a:ln>
              <a:solidFill>
                <a:prstClr val="black">
                  <a:lumMod val="95000"/>
                  <a:lumOff val="5000"/>
                </a:prstClr>
              </a:solidFill>
              <a:effectLst/>
              <a:uLnTx/>
              <a:uFillTx/>
              <a:latin typeface="Huawei Sans" panose="020C0503030203020204" pitchFamily="34" charset="0"/>
              <a:ea typeface="方正兰亭黑简体" panose="02000000000000000000"/>
            </a:endParaRPr>
          </a:p>
        </p:txBody>
      </p:sp>
    </p:spTree>
    <p:extLst>
      <p:ext uri="{BB962C8B-B14F-4D97-AF65-F5344CB8AC3E}">
        <p14:creationId xmlns:p14="http://schemas.microsoft.com/office/powerpoint/2010/main" val="23415023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0D8421AF-3D11-42CC-8421-B5B6B8588CE4}"/>
              </a:ext>
            </a:extLst>
          </p:cNvPr>
          <p:cNvPicPr>
            <a:picLocks noChangeAspect="1"/>
          </p:cNvPicPr>
          <p:nvPr/>
        </p:nvPicPr>
        <p:blipFill>
          <a:blip r:embed="rId3"/>
          <a:stretch>
            <a:fillRect/>
          </a:stretch>
        </p:blipFill>
        <p:spPr>
          <a:xfrm>
            <a:off x="1640731" y="1678058"/>
            <a:ext cx="9053038" cy="4005769"/>
          </a:xfrm>
          <a:prstGeom prst="rect">
            <a:avLst/>
          </a:prstGeom>
        </p:spPr>
      </p:pic>
      <p:sp>
        <p:nvSpPr>
          <p:cNvPr id="8" name="矩形 7">
            <a:extLst>
              <a:ext uri="{FF2B5EF4-FFF2-40B4-BE49-F238E27FC236}">
                <a16:creationId xmlns:a16="http://schemas.microsoft.com/office/drawing/2014/main" id="{87DAC914-86AA-4A7C-9BAB-E0467E7353A7}"/>
              </a:ext>
            </a:extLst>
          </p:cNvPr>
          <p:cNvSpPr/>
          <p:nvPr/>
        </p:nvSpPr>
        <p:spPr>
          <a:xfrm>
            <a:off x="2381598" y="606377"/>
            <a:ext cx="7571303" cy="461665"/>
          </a:xfrm>
          <a:prstGeom prst="rect">
            <a:avLst/>
          </a:prstGeom>
        </p:spPr>
        <p:txBody>
          <a:bodyPr wrap="none">
            <a:spAutoFit/>
          </a:bodyPr>
          <a:lstStyle/>
          <a:p>
            <a:r>
              <a:rPr lang="zh-CN" altLang="en-US" sz="24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鸿蒙千帆起，越来越多的开发者启动鸿蒙原生应用开发</a:t>
            </a:r>
          </a:p>
        </p:txBody>
      </p:sp>
    </p:spTree>
    <p:extLst>
      <p:ext uri="{BB962C8B-B14F-4D97-AF65-F5344CB8AC3E}">
        <p14:creationId xmlns:p14="http://schemas.microsoft.com/office/powerpoint/2010/main" val="13551189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38E3E579-0888-4723-8EBD-4F57638F4E51}"/>
              </a:ext>
            </a:extLst>
          </p:cNvPr>
          <p:cNvSpPr/>
          <p:nvPr/>
        </p:nvSpPr>
        <p:spPr>
          <a:xfrm>
            <a:off x="0" y="614843"/>
            <a:ext cx="12192000" cy="461665"/>
          </a:xfrm>
          <a:prstGeom prst="rect">
            <a:avLst/>
          </a:prstGeom>
        </p:spPr>
        <p:txBody>
          <a:bodyPr wrap="square">
            <a:spAutoFit/>
          </a:bodyPr>
          <a:lstStyle/>
          <a:p>
            <a:pPr algn="ctr">
              <a:defRPr/>
            </a:pPr>
            <a:r>
              <a:rPr lang="zh-CN" altLang="en-US" sz="2400" b="1" dirty="0">
                <a:gradFill>
                  <a:gsLst>
                    <a:gs pos="0">
                      <a:srgbClr val="27BBA2"/>
                    </a:gs>
                    <a:gs pos="100000">
                      <a:srgbClr val="1F69FE"/>
                    </a:gs>
                  </a:gsLst>
                  <a:lin ang="10800000" scaled="0"/>
                </a:gradFill>
                <a:latin typeface="HarmonyOSHans Bold" panose="00000800000000000000" pitchFamily="2" charset="-122"/>
                <a:ea typeface="HarmonyOSHans Bold" panose="00000800000000000000" pitchFamily="2" charset="-122"/>
                <a:sym typeface="微软雅黑" panose="020B0503020204020204" pitchFamily="34" charset="-122"/>
              </a:rPr>
              <a:t>随着鸿蒙生态的发展，搭载</a:t>
            </a:r>
            <a:r>
              <a:rPr lang="en-US" altLang="zh-CN" sz="2400" b="1" dirty="0" err="1">
                <a:gradFill>
                  <a:gsLst>
                    <a:gs pos="0">
                      <a:srgbClr val="27BBA2"/>
                    </a:gs>
                    <a:gs pos="100000">
                      <a:srgbClr val="1F69FE"/>
                    </a:gs>
                  </a:gsLst>
                  <a:lin ang="10800000" scaled="0"/>
                </a:gradFill>
                <a:latin typeface="HarmonyOSHans Bold" panose="00000800000000000000" pitchFamily="2" charset="-122"/>
                <a:ea typeface="HarmonyOSHans Bold" panose="00000800000000000000" pitchFamily="2" charset="-122"/>
                <a:sym typeface="微软雅黑" panose="020B0503020204020204" pitchFamily="34" charset="-122"/>
              </a:rPr>
              <a:t>HarmonyOS</a:t>
            </a:r>
            <a:r>
              <a:rPr lang="zh-CN" altLang="en-US" sz="2400" b="1" dirty="0">
                <a:gradFill>
                  <a:gsLst>
                    <a:gs pos="0">
                      <a:srgbClr val="27BBA2"/>
                    </a:gs>
                    <a:gs pos="100000">
                      <a:srgbClr val="1F69FE"/>
                    </a:gs>
                  </a:gsLst>
                  <a:lin ang="10800000" scaled="0"/>
                </a:gradFill>
                <a:latin typeface="HarmonyOSHans Bold" panose="00000800000000000000" pitchFamily="2" charset="-122"/>
                <a:ea typeface="HarmonyOSHans Bold" panose="00000800000000000000" pitchFamily="2" charset="-122"/>
                <a:sym typeface="微软雅黑" panose="020B0503020204020204" pitchFamily="34" charset="-122"/>
              </a:rPr>
              <a:t>的生态设备数量已超过</a:t>
            </a:r>
            <a:r>
              <a:rPr lang="en-US" altLang="zh-CN" sz="2400" b="1" dirty="0">
                <a:gradFill>
                  <a:gsLst>
                    <a:gs pos="0">
                      <a:srgbClr val="27BBA2"/>
                    </a:gs>
                    <a:gs pos="100000">
                      <a:srgbClr val="1F69FE"/>
                    </a:gs>
                  </a:gsLst>
                  <a:lin ang="10800000" scaled="0"/>
                </a:gradFill>
                <a:latin typeface="HarmonyOSHans Bold" panose="00000800000000000000" pitchFamily="2" charset="-122"/>
                <a:ea typeface="HarmonyOSHans Bold" panose="00000800000000000000" pitchFamily="2" charset="-122"/>
                <a:sym typeface="微软雅黑" panose="020B0503020204020204" pitchFamily="34" charset="-122"/>
              </a:rPr>
              <a:t>8</a:t>
            </a:r>
            <a:r>
              <a:rPr lang="zh-CN" altLang="en-US" sz="2400" b="1" dirty="0">
                <a:gradFill>
                  <a:gsLst>
                    <a:gs pos="0">
                      <a:srgbClr val="27BBA2"/>
                    </a:gs>
                    <a:gs pos="100000">
                      <a:srgbClr val="1F69FE"/>
                    </a:gs>
                  </a:gsLst>
                  <a:lin ang="10800000" scaled="0"/>
                </a:gradFill>
                <a:latin typeface="HarmonyOSHans Bold" panose="00000800000000000000" pitchFamily="2" charset="-122"/>
                <a:ea typeface="HarmonyOSHans Bold" panose="00000800000000000000" pitchFamily="2" charset="-122"/>
                <a:sym typeface="微软雅黑" panose="020B0503020204020204" pitchFamily="34" charset="-122"/>
              </a:rPr>
              <a:t>亿</a:t>
            </a:r>
          </a:p>
        </p:txBody>
      </p:sp>
      <p:sp>
        <p:nvSpPr>
          <p:cNvPr id="3" name="矩形 2">
            <a:extLst>
              <a:ext uri="{FF2B5EF4-FFF2-40B4-BE49-F238E27FC236}">
                <a16:creationId xmlns:a16="http://schemas.microsoft.com/office/drawing/2014/main" id="{67103557-1F19-4C6C-8E77-8BE256559E50}"/>
              </a:ext>
            </a:extLst>
          </p:cNvPr>
          <p:cNvSpPr/>
          <p:nvPr/>
        </p:nvSpPr>
        <p:spPr>
          <a:xfrm>
            <a:off x="218447" y="6390382"/>
            <a:ext cx="3754129" cy="316369"/>
          </a:xfrm>
          <a:prstGeom prst="rect">
            <a:avLst/>
          </a:prstGeom>
        </p:spPr>
        <p:txBody>
          <a:bodyPr wrap="square">
            <a:spAutoFit/>
          </a:bodyPr>
          <a:lstStyle/>
          <a:p>
            <a:pPr defTabSz="457200">
              <a:lnSpc>
                <a:spcPct val="150000"/>
              </a:lnSpc>
              <a:defRPr/>
            </a:pPr>
            <a:r>
              <a:rPr lang="en-US" altLang="zh-CN" sz="1100" i="1" dirty="0">
                <a:solidFill>
                  <a:prstClr val="black">
                    <a:lumMod val="50000"/>
                    <a:lumOff val="50000"/>
                  </a:prstClr>
                </a:solidFill>
                <a:latin typeface="HarmonyOSHans" panose="00000500000000000000" pitchFamily="2" charset="-122"/>
                <a:ea typeface="HarmonyOSHans" panose="00000500000000000000" pitchFamily="2" charset="-122"/>
                <a:sym typeface="微软雅黑" panose="020B0503020204020204" pitchFamily="34" charset="-122"/>
              </a:rPr>
              <a:t>Source: </a:t>
            </a:r>
            <a:r>
              <a:rPr lang="zh-CN" altLang="en-US" sz="1100" i="1" dirty="0">
                <a:solidFill>
                  <a:prstClr val="black">
                    <a:lumMod val="50000"/>
                    <a:lumOff val="50000"/>
                  </a:prstClr>
                </a:solidFill>
                <a:latin typeface="HarmonyOSHans" panose="00000500000000000000" pitchFamily="2" charset="-122"/>
                <a:ea typeface="HarmonyOSHans" panose="00000500000000000000" pitchFamily="2" charset="-122"/>
                <a:sym typeface="微软雅黑" panose="020B0503020204020204" pitchFamily="34" charset="-122"/>
              </a:rPr>
              <a:t>华为官方数据，统计时间截至到</a:t>
            </a:r>
            <a:r>
              <a:rPr lang="en-US" altLang="zh-CN" sz="1100" i="1" dirty="0">
                <a:solidFill>
                  <a:prstClr val="black">
                    <a:lumMod val="50000"/>
                    <a:lumOff val="50000"/>
                  </a:prstClr>
                </a:solidFill>
                <a:latin typeface="HarmonyOSHans" panose="00000500000000000000" pitchFamily="2" charset="-122"/>
                <a:ea typeface="HarmonyOSHans" panose="00000500000000000000" pitchFamily="2" charset="-122"/>
                <a:sym typeface="微软雅黑" panose="020B0503020204020204" pitchFamily="34" charset="-122"/>
              </a:rPr>
              <a:t>2023</a:t>
            </a:r>
            <a:r>
              <a:rPr lang="zh-CN" altLang="en-US" sz="1100" i="1" dirty="0">
                <a:solidFill>
                  <a:prstClr val="black">
                    <a:lumMod val="50000"/>
                    <a:lumOff val="50000"/>
                  </a:prstClr>
                </a:solidFill>
                <a:latin typeface="HarmonyOSHans" panose="00000500000000000000" pitchFamily="2" charset="-122"/>
                <a:ea typeface="HarmonyOSHans" panose="00000500000000000000" pitchFamily="2" charset="-122"/>
                <a:sym typeface="微软雅黑" panose="020B0503020204020204" pitchFamily="34" charset="-122"/>
              </a:rPr>
              <a:t>年</a:t>
            </a:r>
            <a:r>
              <a:rPr lang="en-US" altLang="zh-CN" sz="1100" i="1" dirty="0">
                <a:solidFill>
                  <a:prstClr val="black">
                    <a:lumMod val="50000"/>
                    <a:lumOff val="50000"/>
                  </a:prstClr>
                </a:solidFill>
                <a:latin typeface="HarmonyOSHans" panose="00000500000000000000" pitchFamily="2" charset="-122"/>
                <a:ea typeface="HarmonyOSHans" panose="00000500000000000000" pitchFamily="2" charset="-122"/>
                <a:sym typeface="微软雅黑" panose="020B0503020204020204" pitchFamily="34" charset="-122"/>
              </a:rPr>
              <a:t>12</a:t>
            </a:r>
            <a:r>
              <a:rPr lang="zh-CN" altLang="en-US" sz="1100" i="1" dirty="0">
                <a:solidFill>
                  <a:prstClr val="black">
                    <a:lumMod val="50000"/>
                    <a:lumOff val="50000"/>
                  </a:prstClr>
                </a:solidFill>
                <a:latin typeface="HarmonyOSHans" panose="00000500000000000000" pitchFamily="2" charset="-122"/>
                <a:ea typeface="HarmonyOSHans" panose="00000500000000000000" pitchFamily="2" charset="-122"/>
                <a:sym typeface="微软雅黑" panose="020B0503020204020204" pitchFamily="34" charset="-122"/>
              </a:rPr>
              <a:t>月份</a:t>
            </a:r>
          </a:p>
        </p:txBody>
      </p:sp>
      <p:grpSp>
        <p:nvGrpSpPr>
          <p:cNvPr id="4" name="组合 3">
            <a:extLst>
              <a:ext uri="{FF2B5EF4-FFF2-40B4-BE49-F238E27FC236}">
                <a16:creationId xmlns:a16="http://schemas.microsoft.com/office/drawing/2014/main" id="{8A918387-B12F-4A53-B6F7-BC73761457FF}"/>
              </a:ext>
            </a:extLst>
          </p:cNvPr>
          <p:cNvGrpSpPr/>
          <p:nvPr/>
        </p:nvGrpSpPr>
        <p:grpSpPr>
          <a:xfrm>
            <a:off x="-4627" y="1189189"/>
            <a:ext cx="12196627" cy="4746767"/>
            <a:chOff x="-4627" y="1319816"/>
            <a:chExt cx="12212259" cy="4685723"/>
          </a:xfrm>
        </p:grpSpPr>
        <p:pic>
          <p:nvPicPr>
            <p:cNvPr id="5" name="图片 4" descr="AITO_移动K歌_0410_行车K歌.psd">
              <a:extLst>
                <a:ext uri="{FF2B5EF4-FFF2-40B4-BE49-F238E27FC236}">
                  <a16:creationId xmlns:a16="http://schemas.microsoft.com/office/drawing/2014/main" id="{8E301137-C823-482B-9AE6-ECFB0215B47B}"/>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t="2128" r="30396" b="6758"/>
            <a:stretch/>
          </p:blipFill>
          <p:spPr>
            <a:xfrm>
              <a:off x="5108143" y="1319819"/>
              <a:ext cx="4110192" cy="2284800"/>
            </a:xfrm>
            <a:custGeom>
              <a:avLst/>
              <a:gdLst>
                <a:gd name="connsiteX0" fmla="*/ 0 w 3601229"/>
                <a:gd name="connsiteY0" fmla="*/ 0 h 2286000"/>
                <a:gd name="connsiteX1" fmla="*/ 3601229 w 3601229"/>
                <a:gd name="connsiteY1" fmla="*/ 0 h 2286000"/>
                <a:gd name="connsiteX2" fmla="*/ 3601229 w 3601229"/>
                <a:gd name="connsiteY2" fmla="*/ 2286000 h 2286000"/>
                <a:gd name="connsiteX3" fmla="*/ 0 w 3601229"/>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3601229" h="2286000">
                  <a:moveTo>
                    <a:pt x="0" y="0"/>
                  </a:moveTo>
                  <a:lnTo>
                    <a:pt x="3601229" y="0"/>
                  </a:lnTo>
                  <a:lnTo>
                    <a:pt x="3601229" y="2286000"/>
                  </a:lnTo>
                  <a:lnTo>
                    <a:pt x="0" y="2286000"/>
                  </a:lnTo>
                  <a:close/>
                </a:path>
              </a:pathLst>
            </a:custGeom>
          </p:spPr>
        </p:pic>
        <p:pic>
          <p:nvPicPr>
            <p:cNvPr id="6" name="图片 5" descr="图片 9">
              <a:extLst>
                <a:ext uri="{FF2B5EF4-FFF2-40B4-BE49-F238E27FC236}">
                  <a16:creationId xmlns:a16="http://schemas.microsoft.com/office/drawing/2014/main" id="{25A5E734-4BDA-402F-8C25-0C7FFD801F88}"/>
                </a:ext>
              </a:extLst>
            </p:cNvPr>
            <p:cNvPicPr>
              <a:picLocks noChangeAspect="1"/>
            </p:cNvPicPr>
            <p:nvPr/>
          </p:nvPicPr>
          <p:blipFill>
            <a:blip r:embed="rId4" cstate="hqprint">
              <a:extLst>
                <a:ext uri="{28A0092B-C50C-407E-A947-70E740481C1C}">
                  <a14:useLocalDpi xmlns:a14="http://schemas.microsoft.com/office/drawing/2010/main"/>
                </a:ext>
              </a:extLst>
            </a:blip>
            <a:srcRect l="64" t="13662" r="2909" b="17708"/>
            <a:stretch>
              <a:fillRect/>
            </a:stretch>
          </p:blipFill>
          <p:spPr>
            <a:xfrm>
              <a:off x="1510868" y="1319820"/>
              <a:ext cx="4071009" cy="2400916"/>
            </a:xfrm>
            <a:custGeom>
              <a:avLst/>
              <a:gdLst>
                <a:gd name="connsiteX0" fmla="*/ 0 w 3604813"/>
                <a:gd name="connsiteY0" fmla="*/ 0 h 2286000"/>
                <a:gd name="connsiteX1" fmla="*/ 3604813 w 3604813"/>
                <a:gd name="connsiteY1" fmla="*/ 0 h 2286000"/>
                <a:gd name="connsiteX2" fmla="*/ 3604813 w 3604813"/>
                <a:gd name="connsiteY2" fmla="*/ 2286000 h 2286000"/>
                <a:gd name="connsiteX3" fmla="*/ 0 w 3604813"/>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3604813" h="2286000">
                  <a:moveTo>
                    <a:pt x="0" y="0"/>
                  </a:moveTo>
                  <a:lnTo>
                    <a:pt x="3604813" y="0"/>
                  </a:lnTo>
                  <a:lnTo>
                    <a:pt x="3604813" y="2286000"/>
                  </a:lnTo>
                  <a:lnTo>
                    <a:pt x="0" y="2286000"/>
                  </a:lnTo>
                  <a:close/>
                </a:path>
              </a:pathLst>
            </a:custGeom>
          </p:spPr>
        </p:pic>
        <p:pic>
          <p:nvPicPr>
            <p:cNvPr id="7" name="图片 6" descr="MKT_Goethe_Creativeshoot_KSP_Black_shared communication_CN_HQ_JPG_20220617.jpg">
              <a:extLst>
                <a:ext uri="{FF2B5EF4-FFF2-40B4-BE49-F238E27FC236}">
                  <a16:creationId xmlns:a16="http://schemas.microsoft.com/office/drawing/2014/main" id="{0361193A-622B-4CA1-86B3-67DE54687DE5}"/>
                </a:ext>
              </a:extLst>
            </p:cNvPr>
            <p:cNvPicPr>
              <a:picLocks noChangeAspect="1"/>
            </p:cNvPicPr>
            <p:nvPr/>
          </p:nvPicPr>
          <p:blipFill rotWithShape="1">
            <a:blip r:embed="rId5" cstate="hqprint">
              <a:extLst>
                <a:ext uri="{28A0092B-C50C-407E-A947-70E740481C1C}">
                  <a14:useLocalDpi xmlns:a14="http://schemas.microsoft.com/office/drawing/2010/main"/>
                </a:ext>
              </a:extLst>
            </a:blip>
            <a:srcRect l="193" t="4881" r="23099" b="6589"/>
            <a:stretch/>
          </p:blipFill>
          <p:spPr>
            <a:xfrm>
              <a:off x="8982033" y="1319820"/>
              <a:ext cx="3225599" cy="2400916"/>
            </a:xfrm>
            <a:custGeom>
              <a:avLst/>
              <a:gdLst>
                <a:gd name="connsiteX0" fmla="*/ 0 w 3604813"/>
                <a:gd name="connsiteY0" fmla="*/ 0 h 2286000"/>
                <a:gd name="connsiteX1" fmla="*/ 3604813 w 3604813"/>
                <a:gd name="connsiteY1" fmla="*/ 0 h 2286000"/>
                <a:gd name="connsiteX2" fmla="*/ 3604813 w 3604813"/>
                <a:gd name="connsiteY2" fmla="*/ 2286000 h 2286000"/>
                <a:gd name="connsiteX3" fmla="*/ 0 w 3604813"/>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3604813" h="2286000">
                  <a:moveTo>
                    <a:pt x="0" y="0"/>
                  </a:moveTo>
                  <a:lnTo>
                    <a:pt x="3604813" y="0"/>
                  </a:lnTo>
                  <a:lnTo>
                    <a:pt x="3604813" y="2286000"/>
                  </a:lnTo>
                  <a:lnTo>
                    <a:pt x="0" y="2286000"/>
                  </a:lnTo>
                  <a:close/>
                </a:path>
              </a:pathLst>
            </a:custGeom>
          </p:spPr>
        </p:pic>
        <p:sp>
          <p:nvSpPr>
            <p:cNvPr id="8" name="矩形 7">
              <a:extLst>
                <a:ext uri="{FF2B5EF4-FFF2-40B4-BE49-F238E27FC236}">
                  <a16:creationId xmlns:a16="http://schemas.microsoft.com/office/drawing/2014/main" id="{2A2918F4-24F3-4B7D-BC3E-C3314B5767FA}"/>
                </a:ext>
              </a:extLst>
            </p:cNvPr>
            <p:cNvSpPr/>
            <p:nvPr/>
          </p:nvSpPr>
          <p:spPr>
            <a:xfrm>
              <a:off x="8982033" y="1319820"/>
              <a:ext cx="3225599" cy="2400916"/>
            </a:xfrm>
            <a:prstGeom prst="rect">
              <a:avLst/>
            </a:prstGeom>
            <a:solidFill>
              <a:sysClr val="windowText" lastClr="000000">
                <a:alpha val="41000"/>
              </a:sysClr>
            </a:solidFill>
            <a:ln w="12700" cap="flat" cmpd="sng" algn="ctr">
              <a:noFill/>
              <a:prstDash val="solid"/>
              <a:miter lim="800000"/>
            </a:ln>
            <a:effectLst/>
          </p:spPr>
          <p:txBody>
            <a:bodyPr rtlCol="0" anchor="ctr"/>
            <a:lstStyle/>
            <a:p>
              <a:pPr algn="ctr">
                <a:defRPr/>
              </a:pPr>
              <a:endParaRPr kumimoji="1" lang="zh-CN" altLang="en-US" sz="20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FZLanTingHeiS-R-GB" panose="02000000000000000000" charset="-122"/>
              </a:endParaRPr>
            </a:p>
          </p:txBody>
        </p:sp>
        <p:pic>
          <p:nvPicPr>
            <p:cNvPr id="9" name="图片 8" descr="截屏2023-07-06 09.52.46.png">
              <a:extLst>
                <a:ext uri="{FF2B5EF4-FFF2-40B4-BE49-F238E27FC236}">
                  <a16:creationId xmlns:a16="http://schemas.microsoft.com/office/drawing/2014/main" id="{EA4ED357-5885-4746-8EC1-CBA7083984F6}"/>
                </a:ext>
              </a:extLst>
            </p:cNvPr>
            <p:cNvPicPr>
              <a:picLocks noChangeAspect="1"/>
            </p:cNvPicPr>
            <p:nvPr/>
          </p:nvPicPr>
          <p:blipFill>
            <a:blip r:embed="rId6" cstate="print">
              <a:extLst>
                <a:ext uri="{28A0092B-C50C-407E-A947-70E740481C1C}">
                  <a14:useLocalDpi xmlns:a14="http://schemas.microsoft.com/office/drawing/2010/main"/>
                </a:ext>
              </a:extLst>
            </a:blip>
            <a:srcRect l="323" t="39" r="2757" b="30000"/>
            <a:stretch>
              <a:fillRect/>
            </a:stretch>
          </p:blipFill>
          <p:spPr>
            <a:xfrm>
              <a:off x="-2699" y="3604623"/>
              <a:ext cx="4071009" cy="2400916"/>
            </a:xfrm>
            <a:custGeom>
              <a:avLst/>
              <a:gdLst>
                <a:gd name="connsiteX0" fmla="*/ 0 w 3604813"/>
                <a:gd name="connsiteY0" fmla="*/ 0 h 2286000"/>
                <a:gd name="connsiteX1" fmla="*/ 3604813 w 3604813"/>
                <a:gd name="connsiteY1" fmla="*/ 0 h 2286000"/>
                <a:gd name="connsiteX2" fmla="*/ 3604813 w 3604813"/>
                <a:gd name="connsiteY2" fmla="*/ 2286000 h 2286000"/>
                <a:gd name="connsiteX3" fmla="*/ 0 w 3604813"/>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3604813" h="2286000">
                  <a:moveTo>
                    <a:pt x="0" y="0"/>
                  </a:moveTo>
                  <a:lnTo>
                    <a:pt x="3604813" y="0"/>
                  </a:lnTo>
                  <a:lnTo>
                    <a:pt x="3604813" y="2286000"/>
                  </a:lnTo>
                  <a:lnTo>
                    <a:pt x="0" y="2286000"/>
                  </a:lnTo>
                  <a:close/>
                </a:path>
              </a:pathLst>
            </a:custGeom>
          </p:spPr>
        </p:pic>
        <p:pic>
          <p:nvPicPr>
            <p:cNvPr id="10" name="图片 9" descr="图像">
              <a:extLst>
                <a:ext uri="{FF2B5EF4-FFF2-40B4-BE49-F238E27FC236}">
                  <a16:creationId xmlns:a16="http://schemas.microsoft.com/office/drawing/2014/main" id="{F1098191-E0E2-48F7-B69D-ADFC989C8E4B}"/>
                </a:ext>
              </a:extLst>
            </p:cNvPr>
            <p:cNvPicPr>
              <a:picLocks noChangeAspect="1"/>
            </p:cNvPicPr>
            <p:nvPr/>
          </p:nvPicPr>
          <p:blipFill>
            <a:blip r:embed="rId7" cstate="hqprint">
              <a:extLst>
                <a:ext uri="{28A0092B-C50C-407E-A947-70E740481C1C}">
                  <a14:useLocalDpi xmlns:a14="http://schemas.microsoft.com/office/drawing/2010/main"/>
                </a:ext>
              </a:extLst>
            </a:blip>
            <a:srcRect l="13088" r="1385" b="908"/>
            <a:stretch>
              <a:fillRect/>
            </a:stretch>
          </p:blipFill>
          <p:spPr>
            <a:xfrm>
              <a:off x="4066964" y="3604623"/>
              <a:ext cx="4071009" cy="2400916"/>
            </a:xfrm>
            <a:custGeom>
              <a:avLst/>
              <a:gdLst>
                <a:gd name="connsiteX0" fmla="*/ 0 w 3604813"/>
                <a:gd name="connsiteY0" fmla="*/ 0 h 2286000"/>
                <a:gd name="connsiteX1" fmla="*/ 3604813 w 3604813"/>
                <a:gd name="connsiteY1" fmla="*/ 0 h 2286000"/>
                <a:gd name="connsiteX2" fmla="*/ 3604813 w 3604813"/>
                <a:gd name="connsiteY2" fmla="*/ 2286000 h 2286000"/>
                <a:gd name="connsiteX3" fmla="*/ 0 w 3604813"/>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3604813" h="2286000">
                  <a:moveTo>
                    <a:pt x="0" y="0"/>
                  </a:moveTo>
                  <a:lnTo>
                    <a:pt x="3604813" y="0"/>
                  </a:lnTo>
                  <a:lnTo>
                    <a:pt x="3604813" y="2286000"/>
                  </a:lnTo>
                  <a:lnTo>
                    <a:pt x="0" y="2286000"/>
                  </a:lnTo>
                  <a:close/>
                </a:path>
              </a:pathLst>
            </a:custGeom>
          </p:spPr>
        </p:pic>
        <p:pic>
          <p:nvPicPr>
            <p:cNvPr id="11" name="图片 10" descr="图像">
              <a:extLst>
                <a:ext uri="{FF2B5EF4-FFF2-40B4-BE49-F238E27FC236}">
                  <a16:creationId xmlns:a16="http://schemas.microsoft.com/office/drawing/2014/main" id="{71D22983-5CEC-44B7-8659-825EA032E542}"/>
                </a:ext>
              </a:extLst>
            </p:cNvPr>
            <p:cNvPicPr>
              <a:picLocks noChangeAspect="1"/>
            </p:cNvPicPr>
            <p:nvPr/>
          </p:nvPicPr>
          <p:blipFill>
            <a:blip r:embed="rId8" cstate="print">
              <a:extLst>
                <a:ext uri="{28A0092B-C50C-407E-A947-70E740481C1C}">
                  <a14:useLocalDpi xmlns:a14="http://schemas.microsoft.com/office/drawing/2010/main"/>
                </a:ext>
              </a:extLst>
            </a:blip>
            <a:srcRect l="16286" t="3674" r="16286" b="3674"/>
            <a:stretch>
              <a:fillRect/>
            </a:stretch>
          </p:blipFill>
          <p:spPr>
            <a:xfrm>
              <a:off x="8129872" y="3604621"/>
              <a:ext cx="4071009" cy="2400916"/>
            </a:xfrm>
            <a:custGeom>
              <a:avLst/>
              <a:gdLst>
                <a:gd name="connsiteX0" fmla="*/ 0 w 3604813"/>
                <a:gd name="connsiteY0" fmla="*/ 0 h 2286000"/>
                <a:gd name="connsiteX1" fmla="*/ 3604813 w 3604813"/>
                <a:gd name="connsiteY1" fmla="*/ 0 h 2286000"/>
                <a:gd name="connsiteX2" fmla="*/ 3604813 w 3604813"/>
                <a:gd name="connsiteY2" fmla="*/ 2286000 h 2286000"/>
                <a:gd name="connsiteX3" fmla="*/ 0 w 3604813"/>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3604813" h="2286000">
                  <a:moveTo>
                    <a:pt x="0" y="0"/>
                  </a:moveTo>
                  <a:lnTo>
                    <a:pt x="3604813" y="0"/>
                  </a:lnTo>
                  <a:lnTo>
                    <a:pt x="3604813" y="2286000"/>
                  </a:lnTo>
                  <a:lnTo>
                    <a:pt x="0" y="2286000"/>
                  </a:lnTo>
                  <a:close/>
                </a:path>
              </a:pathLst>
            </a:custGeom>
          </p:spPr>
        </p:pic>
        <p:sp>
          <p:nvSpPr>
            <p:cNvPr id="12" name="矩形 11">
              <a:extLst>
                <a:ext uri="{FF2B5EF4-FFF2-40B4-BE49-F238E27FC236}">
                  <a16:creationId xmlns:a16="http://schemas.microsoft.com/office/drawing/2014/main" id="{302605E9-3EA2-4926-BF31-CA7AEE7D3021}"/>
                </a:ext>
              </a:extLst>
            </p:cNvPr>
            <p:cNvSpPr/>
            <p:nvPr/>
          </p:nvSpPr>
          <p:spPr>
            <a:xfrm>
              <a:off x="-2699" y="3604623"/>
              <a:ext cx="4071009" cy="2400916"/>
            </a:xfrm>
            <a:prstGeom prst="rect">
              <a:avLst/>
            </a:prstGeom>
            <a:solidFill>
              <a:sysClr val="windowText" lastClr="000000">
                <a:alpha val="55000"/>
              </a:sysClr>
            </a:solidFill>
            <a:ln w="12700" cap="flat" cmpd="sng" algn="ctr">
              <a:noFill/>
              <a:prstDash val="solid"/>
              <a:miter lim="800000"/>
            </a:ln>
            <a:effectLst/>
          </p:spPr>
          <p:txBody>
            <a:bodyPr rtlCol="0" anchor="ctr"/>
            <a:lstStyle/>
            <a:p>
              <a:pPr algn="ctr">
                <a:defRPr/>
              </a:pPr>
              <a:endParaRPr kumimoji="1" lang="zh-CN" altLang="en-US" sz="20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FZLanTingHeiS-R-GB" panose="02000000000000000000" charset="-122"/>
              </a:endParaRPr>
            </a:p>
          </p:txBody>
        </p:sp>
        <p:sp>
          <p:nvSpPr>
            <p:cNvPr id="13" name="矩形 12">
              <a:extLst>
                <a:ext uri="{FF2B5EF4-FFF2-40B4-BE49-F238E27FC236}">
                  <a16:creationId xmlns:a16="http://schemas.microsoft.com/office/drawing/2014/main" id="{ADC447C7-FEE7-4BE3-A7AD-BB2A219CDE56}"/>
                </a:ext>
              </a:extLst>
            </p:cNvPr>
            <p:cNvSpPr/>
            <p:nvPr/>
          </p:nvSpPr>
          <p:spPr>
            <a:xfrm>
              <a:off x="4066962" y="3604623"/>
              <a:ext cx="4071009" cy="2400916"/>
            </a:xfrm>
            <a:prstGeom prst="rect">
              <a:avLst/>
            </a:prstGeom>
            <a:solidFill>
              <a:sysClr val="windowText" lastClr="000000">
                <a:alpha val="55000"/>
              </a:sysClr>
            </a:solidFill>
            <a:ln w="12700" cap="flat" cmpd="sng" algn="ctr">
              <a:noFill/>
              <a:prstDash val="solid"/>
              <a:miter lim="800000"/>
            </a:ln>
            <a:effectLst/>
          </p:spPr>
          <p:txBody>
            <a:bodyPr rtlCol="0" anchor="ctr"/>
            <a:lstStyle/>
            <a:p>
              <a:pPr algn="ctr">
                <a:defRPr/>
              </a:pPr>
              <a:endParaRPr kumimoji="1" lang="zh-CN" altLang="en-US" sz="20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FZLanTingHeiS-R-GB" panose="02000000000000000000" charset="-122"/>
              </a:endParaRPr>
            </a:p>
          </p:txBody>
        </p:sp>
        <p:sp>
          <p:nvSpPr>
            <p:cNvPr id="14" name="矩形 13">
              <a:extLst>
                <a:ext uri="{FF2B5EF4-FFF2-40B4-BE49-F238E27FC236}">
                  <a16:creationId xmlns:a16="http://schemas.microsoft.com/office/drawing/2014/main" id="{C75694CA-1F32-4894-AEB9-1C5A62BEEB71}"/>
                </a:ext>
              </a:extLst>
            </p:cNvPr>
            <p:cNvSpPr/>
            <p:nvPr/>
          </p:nvSpPr>
          <p:spPr>
            <a:xfrm>
              <a:off x="8129871" y="3604621"/>
              <a:ext cx="4071009" cy="2400916"/>
            </a:xfrm>
            <a:prstGeom prst="rect">
              <a:avLst/>
            </a:prstGeom>
            <a:solidFill>
              <a:sysClr val="windowText" lastClr="000000">
                <a:alpha val="55000"/>
              </a:sysClr>
            </a:solidFill>
            <a:ln w="12700" cap="flat" cmpd="sng" algn="ctr">
              <a:noFill/>
              <a:prstDash val="solid"/>
              <a:miter lim="800000"/>
            </a:ln>
            <a:effectLst/>
          </p:spPr>
          <p:txBody>
            <a:bodyPr rtlCol="0" anchor="ctr"/>
            <a:lstStyle/>
            <a:p>
              <a:pPr algn="ctr">
                <a:defRPr/>
              </a:pPr>
              <a:endParaRPr kumimoji="1" lang="zh-CN" altLang="en-US" sz="20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FZLanTingHeiS-R-GB" panose="02000000000000000000" charset="-122"/>
              </a:endParaRPr>
            </a:p>
          </p:txBody>
        </p:sp>
        <p:pic>
          <p:nvPicPr>
            <p:cNvPr id="15" name="图片 14">
              <a:extLst>
                <a:ext uri="{FF2B5EF4-FFF2-40B4-BE49-F238E27FC236}">
                  <a16:creationId xmlns:a16="http://schemas.microsoft.com/office/drawing/2014/main" id="{B5474BC2-11A8-45D3-9371-68287D5E354A}"/>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613" b="1"/>
            <a:stretch/>
          </p:blipFill>
          <p:spPr>
            <a:xfrm>
              <a:off x="-4626" y="1319816"/>
              <a:ext cx="2164579" cy="2284803"/>
            </a:xfrm>
            <a:prstGeom prst="rect">
              <a:avLst/>
            </a:prstGeom>
          </p:spPr>
        </p:pic>
        <p:sp>
          <p:nvSpPr>
            <p:cNvPr id="16" name="矩形 15">
              <a:extLst>
                <a:ext uri="{FF2B5EF4-FFF2-40B4-BE49-F238E27FC236}">
                  <a16:creationId xmlns:a16="http://schemas.microsoft.com/office/drawing/2014/main" id="{5FBEE5AA-3AA0-41B9-9B04-133DD985CD36}"/>
                </a:ext>
              </a:extLst>
            </p:cNvPr>
            <p:cNvSpPr/>
            <p:nvPr/>
          </p:nvSpPr>
          <p:spPr>
            <a:xfrm>
              <a:off x="-4627" y="1319820"/>
              <a:ext cx="5586504" cy="2284799"/>
            </a:xfrm>
            <a:prstGeom prst="rect">
              <a:avLst/>
            </a:prstGeom>
            <a:solidFill>
              <a:sysClr val="windowText" lastClr="000000">
                <a:alpha val="41000"/>
              </a:sysClr>
            </a:solidFill>
            <a:ln w="12700" cap="flat" cmpd="sng" algn="ctr">
              <a:noFill/>
              <a:prstDash val="solid"/>
              <a:miter lim="800000"/>
            </a:ln>
            <a:effectLst/>
          </p:spPr>
          <p:txBody>
            <a:bodyPr rtlCol="0" anchor="ctr"/>
            <a:lstStyle/>
            <a:p>
              <a:pPr algn="ctr">
                <a:defRPr/>
              </a:pPr>
              <a:endParaRPr kumimoji="1" lang="zh-CN" altLang="en-US" sz="2000" b="1" kern="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FZLanTingHeiS-R-GB" panose="02000000000000000000" charset="-122"/>
              </a:endParaRPr>
            </a:p>
          </p:txBody>
        </p:sp>
      </p:grpSp>
      <p:sp>
        <p:nvSpPr>
          <p:cNvPr id="17" name="矩形 16">
            <a:extLst>
              <a:ext uri="{FF2B5EF4-FFF2-40B4-BE49-F238E27FC236}">
                <a16:creationId xmlns:a16="http://schemas.microsoft.com/office/drawing/2014/main" id="{E60FB286-8FD3-437F-BA14-B924E71EABBA}"/>
              </a:ext>
            </a:extLst>
          </p:cNvPr>
          <p:cNvSpPr/>
          <p:nvPr/>
        </p:nvSpPr>
        <p:spPr>
          <a:xfrm>
            <a:off x="3166435" y="2131029"/>
            <a:ext cx="1377300" cy="430887"/>
          </a:xfrm>
          <a:prstGeom prst="rect">
            <a:avLst/>
          </a:prstGeom>
        </p:spPr>
        <p:txBody>
          <a:bodyPr wrap="square">
            <a:spAutoFit/>
          </a:bodyPr>
          <a:lstStyle/>
          <a:p>
            <a:pPr algn="ctr">
              <a:defRPr/>
            </a:pPr>
            <a:r>
              <a:rPr lang="zh-CN" altLang="en-US" sz="2200" b="1" kern="0" spc="125" dirty="0">
                <a:solidFill>
                  <a:prstClr val="white"/>
                </a:solidFill>
                <a:latin typeface="HarmonyOSHans Bold" panose="00000800000000000000" pitchFamily="2" charset="-122"/>
                <a:ea typeface="HarmonyOSHans Bold" panose="00000800000000000000" pitchFamily="2" charset="-122"/>
                <a:sym typeface="FZLanTingHeiS-R-GB" panose="02000000000000000000" charset="-122"/>
              </a:rPr>
              <a:t>穿戴</a:t>
            </a:r>
          </a:p>
        </p:txBody>
      </p:sp>
      <p:sp>
        <p:nvSpPr>
          <p:cNvPr id="18" name="矩形 17">
            <a:extLst>
              <a:ext uri="{FF2B5EF4-FFF2-40B4-BE49-F238E27FC236}">
                <a16:creationId xmlns:a16="http://schemas.microsoft.com/office/drawing/2014/main" id="{677D49BB-E304-4C93-8239-9583D0839189}"/>
              </a:ext>
            </a:extLst>
          </p:cNvPr>
          <p:cNvSpPr/>
          <p:nvPr/>
        </p:nvSpPr>
        <p:spPr>
          <a:xfrm>
            <a:off x="6915450" y="2131028"/>
            <a:ext cx="1377300" cy="430887"/>
          </a:xfrm>
          <a:prstGeom prst="rect">
            <a:avLst/>
          </a:prstGeom>
        </p:spPr>
        <p:txBody>
          <a:bodyPr wrap="square">
            <a:spAutoFit/>
          </a:bodyPr>
          <a:lstStyle/>
          <a:p>
            <a:pPr>
              <a:defRPr/>
            </a:pPr>
            <a:r>
              <a:rPr lang="zh-CN" altLang="en-US" sz="2200" b="1" kern="0" spc="125" dirty="0">
                <a:solidFill>
                  <a:prstClr val="white"/>
                </a:solidFill>
                <a:latin typeface="HarmonyOSHans Bold" panose="00000800000000000000" pitchFamily="2" charset="-122"/>
                <a:ea typeface="HarmonyOSHans Bold" panose="00000800000000000000" pitchFamily="2" charset="-122"/>
                <a:sym typeface="FZLanTingHeiS-R-GB" panose="02000000000000000000" charset="-122"/>
              </a:rPr>
              <a:t>座舱</a:t>
            </a:r>
          </a:p>
        </p:txBody>
      </p:sp>
      <p:sp>
        <p:nvSpPr>
          <p:cNvPr id="19" name="矩形 18">
            <a:extLst>
              <a:ext uri="{FF2B5EF4-FFF2-40B4-BE49-F238E27FC236}">
                <a16:creationId xmlns:a16="http://schemas.microsoft.com/office/drawing/2014/main" id="{D37A9383-BC57-4CF8-9DC7-63D25E40E5EF}"/>
              </a:ext>
            </a:extLst>
          </p:cNvPr>
          <p:cNvSpPr/>
          <p:nvPr/>
        </p:nvSpPr>
        <p:spPr>
          <a:xfrm>
            <a:off x="1568398" y="4504413"/>
            <a:ext cx="1377300" cy="430887"/>
          </a:xfrm>
          <a:prstGeom prst="rect">
            <a:avLst/>
          </a:prstGeom>
        </p:spPr>
        <p:txBody>
          <a:bodyPr wrap="square">
            <a:spAutoFit/>
          </a:bodyPr>
          <a:lstStyle/>
          <a:p>
            <a:pPr>
              <a:defRPr/>
            </a:pPr>
            <a:r>
              <a:rPr lang="zh-CN" altLang="en-US" sz="2200" b="1" kern="0" spc="125" dirty="0">
                <a:solidFill>
                  <a:prstClr val="white"/>
                </a:solidFill>
                <a:latin typeface="HarmonyOSHans Bold" panose="00000800000000000000" pitchFamily="2" charset="-122"/>
                <a:ea typeface="HarmonyOSHans Bold" panose="00000800000000000000" pitchFamily="2" charset="-122"/>
                <a:sym typeface="FZLanTingHeiS-R-GB" panose="02000000000000000000" charset="-122"/>
              </a:rPr>
              <a:t>手机</a:t>
            </a:r>
          </a:p>
        </p:txBody>
      </p:sp>
      <p:sp>
        <p:nvSpPr>
          <p:cNvPr id="20" name="矩形 19">
            <a:extLst>
              <a:ext uri="{FF2B5EF4-FFF2-40B4-BE49-F238E27FC236}">
                <a16:creationId xmlns:a16="http://schemas.microsoft.com/office/drawing/2014/main" id="{04A1A0EC-6C37-48B1-9BB4-0D84F3395E3E}"/>
              </a:ext>
            </a:extLst>
          </p:cNvPr>
          <p:cNvSpPr/>
          <p:nvPr/>
        </p:nvSpPr>
        <p:spPr>
          <a:xfrm>
            <a:off x="5634196" y="4504412"/>
            <a:ext cx="1377300" cy="430887"/>
          </a:xfrm>
          <a:prstGeom prst="rect">
            <a:avLst/>
          </a:prstGeom>
        </p:spPr>
        <p:txBody>
          <a:bodyPr wrap="square">
            <a:spAutoFit/>
          </a:bodyPr>
          <a:lstStyle/>
          <a:p>
            <a:pPr>
              <a:defRPr/>
            </a:pPr>
            <a:r>
              <a:rPr lang="zh-CN" altLang="en-US" sz="2200" b="1" kern="0" spc="125" dirty="0">
                <a:solidFill>
                  <a:prstClr val="white"/>
                </a:solidFill>
                <a:latin typeface="HarmonyOSHans Bold" panose="00000800000000000000" pitchFamily="2" charset="-122"/>
                <a:ea typeface="HarmonyOSHans Bold" panose="00000800000000000000" pitchFamily="2" charset="-122"/>
                <a:sym typeface="FZLanTingHeiS-R-GB" panose="02000000000000000000" charset="-122"/>
              </a:rPr>
              <a:t>智慧屏</a:t>
            </a:r>
          </a:p>
        </p:txBody>
      </p:sp>
      <p:sp>
        <p:nvSpPr>
          <p:cNvPr id="21" name="矩形 20">
            <a:extLst>
              <a:ext uri="{FF2B5EF4-FFF2-40B4-BE49-F238E27FC236}">
                <a16:creationId xmlns:a16="http://schemas.microsoft.com/office/drawing/2014/main" id="{9BD8906E-AD7A-40FF-B058-1FCA609548A3}"/>
              </a:ext>
            </a:extLst>
          </p:cNvPr>
          <p:cNvSpPr/>
          <p:nvPr/>
        </p:nvSpPr>
        <p:spPr>
          <a:xfrm>
            <a:off x="9467751" y="4504412"/>
            <a:ext cx="1377300" cy="430887"/>
          </a:xfrm>
          <a:prstGeom prst="rect">
            <a:avLst/>
          </a:prstGeom>
        </p:spPr>
        <p:txBody>
          <a:bodyPr wrap="square">
            <a:spAutoFit/>
          </a:bodyPr>
          <a:lstStyle/>
          <a:p>
            <a:pPr>
              <a:defRPr/>
            </a:pPr>
            <a:r>
              <a:rPr lang="zh-CN" altLang="en-US" sz="2200" b="1" kern="0" spc="125" dirty="0">
                <a:solidFill>
                  <a:prstClr val="white"/>
                </a:solidFill>
                <a:latin typeface="HarmonyOSHans Bold" panose="00000800000000000000" pitchFamily="2" charset="-122"/>
                <a:ea typeface="HarmonyOSHans Bold" panose="00000800000000000000" pitchFamily="2" charset="-122"/>
                <a:sym typeface="FZLanTingHeiS-R-GB" panose="02000000000000000000" charset="-122"/>
              </a:rPr>
              <a:t>全屋智能</a:t>
            </a:r>
          </a:p>
        </p:txBody>
      </p:sp>
      <p:sp>
        <p:nvSpPr>
          <p:cNvPr id="22" name="矩形 21">
            <a:extLst>
              <a:ext uri="{FF2B5EF4-FFF2-40B4-BE49-F238E27FC236}">
                <a16:creationId xmlns:a16="http://schemas.microsoft.com/office/drawing/2014/main" id="{B01482E7-6486-46AB-8524-E3735BD68C52}"/>
              </a:ext>
            </a:extLst>
          </p:cNvPr>
          <p:cNvSpPr/>
          <p:nvPr/>
        </p:nvSpPr>
        <p:spPr>
          <a:xfrm>
            <a:off x="761594" y="2131026"/>
            <a:ext cx="1377300" cy="430887"/>
          </a:xfrm>
          <a:prstGeom prst="rect">
            <a:avLst/>
          </a:prstGeom>
        </p:spPr>
        <p:txBody>
          <a:bodyPr wrap="square">
            <a:spAutoFit/>
          </a:bodyPr>
          <a:lstStyle/>
          <a:p>
            <a:pPr>
              <a:defRPr/>
            </a:pPr>
            <a:r>
              <a:rPr lang="zh-CN" altLang="en-US" sz="2200" b="1" kern="0" spc="125" dirty="0">
                <a:solidFill>
                  <a:prstClr val="white"/>
                </a:solidFill>
                <a:latin typeface="HarmonyOSHans Bold" panose="00000800000000000000" pitchFamily="2" charset="-122"/>
                <a:ea typeface="HarmonyOSHans Bold" panose="00000800000000000000" pitchFamily="2" charset="-122"/>
                <a:sym typeface="FZLanTingHeiS-R-GB" panose="02000000000000000000" charset="-122"/>
              </a:rPr>
              <a:t>耳机</a:t>
            </a:r>
          </a:p>
        </p:txBody>
      </p:sp>
      <p:sp>
        <p:nvSpPr>
          <p:cNvPr id="23" name="矩形 22">
            <a:extLst>
              <a:ext uri="{FF2B5EF4-FFF2-40B4-BE49-F238E27FC236}">
                <a16:creationId xmlns:a16="http://schemas.microsoft.com/office/drawing/2014/main" id="{5C42220F-A3D3-4253-96AA-11E0F9AC0B91}"/>
              </a:ext>
            </a:extLst>
          </p:cNvPr>
          <p:cNvSpPr/>
          <p:nvPr/>
        </p:nvSpPr>
        <p:spPr>
          <a:xfrm>
            <a:off x="10156401" y="2131027"/>
            <a:ext cx="1377300" cy="430887"/>
          </a:xfrm>
          <a:prstGeom prst="rect">
            <a:avLst/>
          </a:prstGeom>
        </p:spPr>
        <p:txBody>
          <a:bodyPr wrap="square">
            <a:spAutoFit/>
          </a:bodyPr>
          <a:lstStyle/>
          <a:p>
            <a:pPr>
              <a:defRPr/>
            </a:pPr>
            <a:r>
              <a:rPr lang="zh-CN" altLang="en-US" sz="2200" b="1" kern="0" spc="125" dirty="0">
                <a:solidFill>
                  <a:prstClr val="white"/>
                </a:solidFill>
                <a:latin typeface="HarmonyOSHans Bold" panose="00000800000000000000" pitchFamily="2" charset="-122"/>
                <a:ea typeface="HarmonyOSHans Bold" panose="00000800000000000000" pitchFamily="2" charset="-122"/>
                <a:sym typeface="FZLanTingHeiS-R-GB" panose="02000000000000000000" charset="-122"/>
              </a:rPr>
              <a:t>平板</a:t>
            </a:r>
          </a:p>
        </p:txBody>
      </p:sp>
    </p:spTree>
    <p:extLst>
      <p:ext uri="{BB962C8B-B14F-4D97-AF65-F5344CB8AC3E}">
        <p14:creationId xmlns:p14="http://schemas.microsoft.com/office/powerpoint/2010/main" val="4298717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C30196B3-700E-40B2-98DD-7A7D51221651}"/>
              </a:ext>
            </a:extLst>
          </p:cNvPr>
          <p:cNvSpPr>
            <a:spLocks noGrp="1"/>
          </p:cNvSpPr>
          <p:nvPr>
            <p:ph type="sldNum" sz="quarter" idx="10"/>
          </p:nvPr>
        </p:nvSpPr>
        <p:spPr/>
        <p:txBody>
          <a:bodyPr/>
          <a:lstStyle/>
          <a:p>
            <a:pPr>
              <a:defRPr/>
            </a:pPr>
            <a:r>
              <a:rPr lang="en-US" altLang="zh-CN" dirty="0"/>
              <a:t>-</a:t>
            </a:r>
            <a:fld id="{254F7E77-AF09-4EA1-A2F8-05BFC5CBD59A}" type="slidenum">
              <a:rPr lang="zh-CN" altLang="en-US" smtClean="0"/>
              <a:pPr>
                <a:defRPr/>
              </a:pPr>
              <a:t>8</a:t>
            </a:fld>
            <a:r>
              <a:rPr lang="en-US" altLang="zh-CN" dirty="0"/>
              <a:t>-</a:t>
            </a:r>
            <a:endParaRPr lang="zh-CN" altLang="en-US"/>
          </a:p>
        </p:txBody>
      </p:sp>
      <p:sp>
        <p:nvSpPr>
          <p:cNvPr id="3" name="矩形 2">
            <a:extLst>
              <a:ext uri="{FF2B5EF4-FFF2-40B4-BE49-F238E27FC236}">
                <a16:creationId xmlns:a16="http://schemas.microsoft.com/office/drawing/2014/main" id="{A2F0312B-D86C-4EA3-8AE0-430DE85BF683}"/>
              </a:ext>
            </a:extLst>
          </p:cNvPr>
          <p:cNvSpPr/>
          <p:nvPr/>
        </p:nvSpPr>
        <p:spPr>
          <a:xfrm>
            <a:off x="519552" y="501376"/>
            <a:ext cx="5865708" cy="461665"/>
          </a:xfrm>
          <a:prstGeom prst="rect">
            <a:avLst/>
          </a:prstGeom>
        </p:spPr>
        <p:txBody>
          <a:bodyPr wrap="none">
            <a:spAutoFit/>
          </a:bodyPr>
          <a:lstStyle/>
          <a:p>
            <a:pPr lvl="0">
              <a:defRPr/>
            </a:pPr>
            <a:r>
              <a:rPr lang="zh-CN" altLang="en-US" sz="2400" b="1" dirty="0">
                <a:solidFill>
                  <a:srgbClr val="C00000"/>
                </a:solidFill>
                <a:latin typeface="微软雅黑" panose="020B0503020204020204" pitchFamily="34" charset="-122"/>
                <a:ea typeface="微软雅黑" panose="020B0503020204020204" pitchFamily="34" charset="-122"/>
              </a:rPr>
              <a:t>鸿蒙操作系统入选</a:t>
            </a:r>
            <a:r>
              <a:rPr lang="en-US" altLang="zh-CN" sz="2400" b="1" dirty="0">
                <a:solidFill>
                  <a:srgbClr val="C00000"/>
                </a:solidFill>
                <a:latin typeface="微软雅黑" panose="020B0503020204020204" pitchFamily="34" charset="-122"/>
                <a:ea typeface="微软雅黑" panose="020B0503020204020204" pitchFamily="34" charset="-122"/>
              </a:rPr>
              <a:t>2023</a:t>
            </a:r>
            <a:r>
              <a:rPr lang="zh-CN" altLang="en-US" sz="2400" b="1" dirty="0">
                <a:solidFill>
                  <a:srgbClr val="C00000"/>
                </a:solidFill>
                <a:latin typeface="微软雅黑" panose="020B0503020204020204" pitchFamily="34" charset="-122"/>
                <a:ea typeface="微软雅黑" panose="020B0503020204020204" pitchFamily="34" charset="-122"/>
              </a:rPr>
              <a:t>全球十大工程成就</a:t>
            </a:r>
          </a:p>
        </p:txBody>
      </p:sp>
      <p:sp>
        <p:nvSpPr>
          <p:cNvPr id="4" name="文本框 3">
            <a:extLst>
              <a:ext uri="{FF2B5EF4-FFF2-40B4-BE49-F238E27FC236}">
                <a16:creationId xmlns:a16="http://schemas.microsoft.com/office/drawing/2014/main" id="{465D14CC-F605-4529-A034-2E35B3226E9F}"/>
              </a:ext>
            </a:extLst>
          </p:cNvPr>
          <p:cNvSpPr txBox="1"/>
          <p:nvPr/>
        </p:nvSpPr>
        <p:spPr>
          <a:xfrm>
            <a:off x="4009293" y="2316612"/>
            <a:ext cx="7144378" cy="2778774"/>
          </a:xfrm>
          <a:prstGeom prst="rect">
            <a:avLst/>
          </a:prstGeom>
          <a:noFill/>
        </p:spPr>
        <p:txBody>
          <a:bodyPr wrap="square" rtlCol="0">
            <a:spAutoFit/>
          </a:bodyPr>
          <a:lstStyle/>
          <a:p>
            <a:pPr lvl="0">
              <a:lnSpc>
                <a:spcPct val="200000"/>
              </a:lnSpc>
              <a:defRPr/>
            </a:pPr>
            <a:r>
              <a:rPr lang="zh-CN" altLang="en-US" dirty="0">
                <a:solidFill>
                  <a:srgbClr val="404040"/>
                </a:solidFill>
                <a:latin typeface="微软雅黑" panose="020B0503020204020204" pitchFamily="34" charset="-122"/>
                <a:ea typeface="微软雅黑" panose="020B0503020204020204" pitchFamily="34" charset="-122"/>
              </a:rPr>
              <a:t>“</a:t>
            </a:r>
            <a:r>
              <a:rPr lang="zh-CN" altLang="en-US" dirty="0">
                <a:solidFill>
                  <a:prstClr val="black"/>
                </a:solidFill>
              </a:rPr>
              <a:t>全球十大工程成就，</a:t>
            </a:r>
            <a:r>
              <a:rPr lang="zh-CN" altLang="en-US" dirty="0">
                <a:solidFill>
                  <a:prstClr val="black"/>
                </a:solidFill>
                <a:latin typeface="微软雅黑" panose="020B0503020204020204" pitchFamily="34" charset="-122"/>
                <a:ea typeface="微软雅黑" panose="020B0503020204020204" pitchFamily="34" charset="-122"/>
              </a:rPr>
              <a:t>主要指</a:t>
            </a:r>
            <a:r>
              <a:rPr lang="en-US" altLang="zh-CN" dirty="0">
                <a:solidFill>
                  <a:prstClr val="black"/>
                </a:solidFill>
                <a:latin typeface="微软雅黑" panose="020B0503020204020204" pitchFamily="34" charset="-122"/>
                <a:ea typeface="微软雅黑" panose="020B0503020204020204" pitchFamily="34" charset="-122"/>
              </a:rPr>
              <a:t>…</a:t>
            </a:r>
            <a:r>
              <a:rPr lang="zh-CN" altLang="en-US" dirty="0">
                <a:solidFill>
                  <a:prstClr val="black"/>
                </a:solidFill>
                <a:latin typeface="微软雅黑" panose="020B0503020204020204" pitchFamily="34" charset="-122"/>
                <a:ea typeface="微软雅黑" panose="020B0503020204020204" pitchFamily="34" charset="-122"/>
              </a:rPr>
              <a:t>完成且实践验证有效的、并且已经</a:t>
            </a:r>
            <a:r>
              <a:rPr lang="zh-CN" altLang="en-US" dirty="0">
                <a:solidFill>
                  <a:srgbClr val="C00000"/>
                </a:solidFill>
                <a:latin typeface="微软雅黑" panose="020B0503020204020204" pitchFamily="34" charset="-122"/>
                <a:ea typeface="微软雅黑" panose="020B0503020204020204" pitchFamily="34" charset="-122"/>
              </a:rPr>
              <a:t>产生全球影响</a:t>
            </a:r>
            <a:r>
              <a:rPr lang="zh-CN" altLang="en-US" dirty="0">
                <a:solidFill>
                  <a:prstClr val="black"/>
                </a:solidFill>
                <a:latin typeface="微软雅黑" panose="020B0503020204020204" pitchFamily="34" charset="-122"/>
                <a:ea typeface="微软雅黑" panose="020B0503020204020204" pitchFamily="34" charset="-122"/>
              </a:rPr>
              <a:t>的</a:t>
            </a:r>
            <a:r>
              <a:rPr lang="zh-CN" altLang="en-US" dirty="0">
                <a:solidFill>
                  <a:srgbClr val="C00000"/>
                </a:solidFill>
                <a:latin typeface="微软雅黑" panose="020B0503020204020204" pitchFamily="34" charset="-122"/>
                <a:ea typeface="微软雅黑" panose="020B0503020204020204" pitchFamily="34" charset="-122"/>
              </a:rPr>
              <a:t>工程科技重大创新成果</a:t>
            </a:r>
            <a:r>
              <a:rPr lang="zh-CN" altLang="en-US" dirty="0">
                <a:solidFill>
                  <a:prstClr val="black"/>
                </a:solidFill>
                <a:latin typeface="微软雅黑" panose="020B0503020204020204" pitchFamily="34" charset="-122"/>
                <a:ea typeface="微软雅黑" panose="020B0503020204020204" pitchFamily="34" charset="-122"/>
              </a:rPr>
              <a:t>，既包括</a:t>
            </a:r>
            <a:r>
              <a:rPr lang="en-US" altLang="zh-CN" dirty="0">
                <a:solidFill>
                  <a:prstClr val="black"/>
                </a:solidFill>
                <a:latin typeface="微软雅黑" panose="020B0503020204020204" pitchFamily="34" charset="-122"/>
                <a:ea typeface="微软雅黑" panose="020B0503020204020204" pitchFamily="34" charset="-122"/>
              </a:rPr>
              <a:t>…</a:t>
            </a:r>
            <a:r>
              <a:rPr lang="zh-CN" altLang="en-US" dirty="0">
                <a:solidFill>
                  <a:srgbClr val="C00000"/>
                </a:solidFill>
                <a:latin typeface="微软雅黑" panose="020B0503020204020204" pitchFamily="34" charset="-122"/>
                <a:ea typeface="微软雅黑" panose="020B0503020204020204" pitchFamily="34" charset="-122"/>
              </a:rPr>
              <a:t>关键技术装备</a:t>
            </a:r>
            <a:r>
              <a:rPr lang="zh-CN" altLang="en-US" dirty="0">
                <a:solidFill>
                  <a:prstClr val="black"/>
                </a:solidFill>
                <a:latin typeface="微软雅黑" panose="020B0503020204020204" pitchFamily="34" charset="-122"/>
                <a:ea typeface="微软雅黑" panose="020B0503020204020204" pitchFamily="34" charset="-122"/>
              </a:rPr>
              <a:t>，也涵盖工程科技关键性</a:t>
            </a:r>
            <a:r>
              <a:rPr lang="zh-CN" altLang="en-US" dirty="0">
                <a:solidFill>
                  <a:srgbClr val="C00000"/>
                </a:solidFill>
                <a:latin typeface="微软雅黑" panose="020B0503020204020204" pitchFamily="34" charset="-122"/>
                <a:ea typeface="微软雅黑" panose="020B0503020204020204" pitchFamily="34" charset="-122"/>
              </a:rPr>
              <a:t>原始创新与突破</a:t>
            </a:r>
            <a:r>
              <a:rPr lang="en-US" altLang="zh-CN" dirty="0">
                <a:solidFill>
                  <a:srgbClr val="404040"/>
                </a:solidFill>
                <a:latin typeface="微软雅黑" panose="020B0503020204020204" pitchFamily="34" charset="-122"/>
                <a:ea typeface="微软雅黑" panose="020B0503020204020204" pitchFamily="34" charset="-122"/>
              </a:rPr>
              <a:t>…</a:t>
            </a:r>
            <a:r>
              <a:rPr lang="zh-CN" altLang="en-US" dirty="0">
                <a:solidFill>
                  <a:srgbClr val="C00000"/>
                </a:solidFill>
              </a:rPr>
              <a:t>中国空间站、鸿蒙操作系统</a:t>
            </a:r>
            <a:r>
              <a:rPr lang="zh-CN" altLang="en-US" dirty="0"/>
              <a:t>入选</a:t>
            </a:r>
            <a:r>
              <a:rPr lang="en-US" altLang="zh-CN" dirty="0"/>
              <a:t>2023</a:t>
            </a:r>
            <a:r>
              <a:rPr lang="zh-CN" altLang="en-US" dirty="0"/>
              <a:t>全球十大工程。</a:t>
            </a:r>
            <a:r>
              <a:rPr lang="en-US" altLang="zh-CN" dirty="0">
                <a:solidFill>
                  <a:srgbClr val="404040"/>
                </a:solidFill>
                <a:latin typeface="微软雅黑" panose="020B0503020204020204" pitchFamily="34" charset="-122"/>
                <a:ea typeface="微软雅黑" panose="020B0503020204020204" pitchFamily="34" charset="-122"/>
              </a:rPr>
              <a:t>”</a:t>
            </a:r>
          </a:p>
          <a:p>
            <a:pPr lvl="0" algn="r">
              <a:lnSpc>
                <a:spcPct val="200000"/>
              </a:lnSpc>
              <a:defRPr/>
            </a:pPr>
            <a:r>
              <a:rPr lang="en-US" altLang="zh-CN" dirty="0">
                <a:solidFill>
                  <a:srgbClr val="404040"/>
                </a:solidFill>
                <a:latin typeface="微软雅黑" panose="020B0503020204020204" pitchFamily="34" charset="-122"/>
                <a:ea typeface="微软雅黑" panose="020B0503020204020204" pitchFamily="34" charset="-122"/>
              </a:rPr>
              <a:t>—— </a:t>
            </a:r>
            <a:r>
              <a:rPr lang="zh-CN" altLang="en-US" dirty="0">
                <a:solidFill>
                  <a:prstClr val="black"/>
                </a:solidFill>
              </a:rPr>
              <a:t>中国工程院院刊</a:t>
            </a:r>
            <a:r>
              <a:rPr lang="en-US" altLang="zh-CN" dirty="0">
                <a:solidFill>
                  <a:prstClr val="black"/>
                </a:solidFill>
              </a:rPr>
              <a:t>《Engineering》</a:t>
            </a:r>
            <a:endParaRPr lang="zh-CN" altLang="en-US" dirty="0">
              <a:solidFill>
                <a:prstClr val="black"/>
              </a:solidFill>
              <a:latin typeface="微软雅黑" panose="020B0503020204020204" pitchFamily="34" charset="-122"/>
              <a:ea typeface="微软雅黑" panose="020B0503020204020204" pitchFamily="34" charset="-122"/>
            </a:endParaRPr>
          </a:p>
        </p:txBody>
      </p:sp>
      <p:pic>
        <p:nvPicPr>
          <p:cNvPr id="6" name="图片 5">
            <a:extLst>
              <a:ext uri="{FF2B5EF4-FFF2-40B4-BE49-F238E27FC236}">
                <a16:creationId xmlns:a16="http://schemas.microsoft.com/office/drawing/2014/main" id="{3C41E390-0D74-4E7B-AC47-86187611ACB1}"/>
              </a:ext>
            </a:extLst>
          </p:cNvPr>
          <p:cNvPicPr>
            <a:picLocks noChangeAspect="1"/>
          </p:cNvPicPr>
          <p:nvPr/>
        </p:nvPicPr>
        <p:blipFill>
          <a:blip r:embed="rId3"/>
          <a:stretch>
            <a:fillRect/>
          </a:stretch>
        </p:blipFill>
        <p:spPr>
          <a:xfrm>
            <a:off x="341947" y="2398204"/>
            <a:ext cx="3540549" cy="220789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327731648"/>
      </p:ext>
    </p:extLst>
  </p:cSld>
  <p:clrMapOvr>
    <a:masterClrMapping/>
  </p:clrMapOvr>
</p:sld>
</file>

<file path=ppt/theme/theme1.xml><?xml version="1.0" encoding="utf-8"?>
<a:theme xmlns:a="http://schemas.openxmlformats.org/drawingml/2006/main" name="1_章节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C34AD67-7538-4717-9A73-50191031DBF3}"/>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方正兰亭黑简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方正兰亭黑简体"/>
        <a:ea typeface=""/>
        <a:cs typeface=""/>
        <a:font script="Jpan" typeface="ＭＳ Ｐゴシック"/>
        <a:font script="Hang" typeface="맑은 고딕"/>
        <a:font script="Hans" typeface="方正兰亭黑简体"/>
        <a:font script="Hant" typeface="新細明體"/>
        <a:font script="Arab" typeface="方正兰亭黑简体"/>
        <a:font script="Hebr" typeface="方正兰亭黑简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方正兰亭黑简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Chart page">
  <a:themeElements>
    <a:clrScheme name="Custom 29">
      <a:dk1>
        <a:srgbClr val="1D1D1A"/>
      </a:dk1>
      <a:lt1>
        <a:srgbClr val="666666"/>
      </a:lt1>
      <a:dk2>
        <a:srgbClr val="FFFFFF"/>
      </a:dk2>
      <a:lt2>
        <a:srgbClr val="EBEBEB"/>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lnSpc>
            <a:spcPts val="3440"/>
          </a:lnSpc>
          <a:defRPr sz="3200" dirty="0" smtClean="0">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方正兰亭黑简体"/>
        <a:ea typeface=""/>
        <a:cs typeface=""/>
        <a:font script="Jpan" typeface="ＭＳ Ｐゴシック"/>
        <a:font script="Hang" typeface="맑은 고딕"/>
        <a:font script="Hans" typeface="方正兰亭黑简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方正兰亭黑简体"/>
        <a:ea typeface=""/>
        <a:cs typeface=""/>
        <a:font script="Jpan" typeface="ＭＳ Ｐゴシック"/>
        <a:font script="Hang" typeface="맑은 고딕"/>
        <a:font script="Hans" typeface="方正兰亭黑简体"/>
        <a:font script="Hant" typeface="新細明體"/>
        <a:font script="Arab" typeface="方正兰亭黑简体"/>
        <a:font script="Hebr" typeface="方正兰亭黑简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方正兰亭黑简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方正兰亭黑简体"/>
        <a:ea typeface=""/>
        <a:cs typeface=""/>
        <a:font script="Jpan" typeface="ＭＳ Ｐゴシック"/>
        <a:font script="Hang" typeface="맑은 고딕"/>
        <a:font script="Hans" typeface="方正兰亭黑简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方正兰亭黑简体"/>
        <a:ea typeface=""/>
        <a:cs typeface=""/>
        <a:font script="Jpan" typeface="ＭＳ Ｐゴシック"/>
        <a:font script="Hang" typeface="맑은 고딕"/>
        <a:font script="Hans" typeface="方正兰亭黑简体"/>
        <a:font script="Hant" typeface="新細明體"/>
        <a:font script="Arab" typeface="方正兰亭黑简体"/>
        <a:font script="Hebr" typeface="方正兰亭黑简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方正兰亭黑简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方正兰亭黑简体"/>
        <a:ea typeface=""/>
        <a:cs typeface=""/>
        <a:font script="Jpan" typeface="ＭＳ Ｐゴシック"/>
        <a:font script="Hang" typeface="맑은 고딕"/>
        <a:font script="Hans" typeface="方正兰亭黑简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方正兰亭黑简体"/>
        <a:ea typeface=""/>
        <a:cs typeface=""/>
        <a:font script="Jpan" typeface="ＭＳ Ｐゴシック"/>
        <a:font script="Hang" typeface="맑은 고딕"/>
        <a:font script="Hans" typeface="方正兰亭黑简体"/>
        <a:font script="Hant" typeface="新細明體"/>
        <a:font script="Arab" typeface="方正兰亭黑简体"/>
        <a:font script="Hebr" typeface="方正兰亭黑简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方正兰亭黑简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3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方正兰亭黑简体"/>
        <a:ea typeface=""/>
        <a:cs typeface=""/>
        <a:font script="Jpan" typeface="ＭＳ Ｐゴシック"/>
        <a:font script="Hang" typeface="맑은 고딕"/>
        <a:font script="Hans" typeface="方正兰亭黑简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方正兰亭黑简体"/>
        <a:ea typeface=""/>
        <a:cs typeface=""/>
        <a:font script="Jpan" typeface="ＭＳ Ｐゴシック"/>
        <a:font script="Hang" typeface="맑은 고딕"/>
        <a:font script="Hans" typeface="方正兰亭黑简体"/>
        <a:font script="Hant" typeface="新細明體"/>
        <a:font script="Arab" typeface="方正兰亭黑简体"/>
        <a:font script="Hebr" typeface="方正兰亭黑简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方正兰亭黑简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4_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封面页_图片版 ">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模板_白色_16_9" id="{ECD77E1A-98BB-4C1F-89DA-DDADC6329B16}" vid="{240BAE26-E529-4537-B632-0CEF40F91C01}"/>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方正兰亭黑简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方正兰亭黑简体"/>
        <a:ea typeface=""/>
        <a:cs typeface=""/>
        <a:font script="Jpan" typeface="ＭＳ Ｐゴシック"/>
        <a:font script="Hang" typeface="맑은 고딕"/>
        <a:font script="Hans" typeface="方正兰亭黑简体"/>
        <a:font script="Hant" typeface="新細明體"/>
        <a:font script="Arab" typeface="方正兰亭黑简体"/>
        <a:font script="Hebr" typeface="方正兰亭黑简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方正兰亭黑简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36680</TotalTime>
  <Words>3271</Words>
  <Application>Microsoft Office PowerPoint</Application>
  <PresentationFormat>宽屏</PresentationFormat>
  <Paragraphs>349</Paragraphs>
  <Slides>24</Slides>
  <Notes>20</Notes>
  <HiddenSlides>0</HiddenSlides>
  <MMClips>0</MMClips>
  <ScaleCrop>false</ScaleCrop>
  <HeadingPairs>
    <vt:vector size="6" baseType="variant">
      <vt:variant>
        <vt:lpstr>已用的字体</vt:lpstr>
      </vt:variant>
      <vt:variant>
        <vt:i4>20</vt:i4>
      </vt:variant>
      <vt:variant>
        <vt:lpstr>主题</vt:lpstr>
      </vt:variant>
      <vt:variant>
        <vt:i4>8</vt:i4>
      </vt:variant>
      <vt:variant>
        <vt:lpstr>幻灯片标题</vt:lpstr>
      </vt:variant>
      <vt:variant>
        <vt:i4>24</vt:i4>
      </vt:variant>
    </vt:vector>
  </HeadingPairs>
  <TitlesOfParts>
    <vt:vector size="52" baseType="lpstr">
      <vt:lpstr>FZLanTingHeiS-B-GB</vt:lpstr>
      <vt:lpstr>FZLanTingHeiS-R-GB</vt:lpstr>
      <vt:lpstr>HarmonyOSHans</vt:lpstr>
      <vt:lpstr>HarmonyOSHans Bold</vt:lpstr>
      <vt:lpstr>Helvetica Neue</vt:lpstr>
      <vt:lpstr>Helvetica Neue Medium</vt:lpstr>
      <vt:lpstr>Huawei Sans</vt:lpstr>
      <vt:lpstr>Huawei Sans Medium</vt:lpstr>
      <vt:lpstr>PingFangSC-Regular</vt:lpstr>
      <vt:lpstr>方正兰亭粗黑简体</vt:lpstr>
      <vt:lpstr>方正兰亭黑简体</vt:lpstr>
      <vt:lpstr>宋体</vt:lpstr>
      <vt:lpstr>Arial</vt:lpstr>
      <vt:lpstr>Calibri</vt:lpstr>
      <vt:lpstr>Calibri Light</vt:lpstr>
      <vt:lpstr>Helvetica</vt:lpstr>
      <vt:lpstr>等线</vt:lpstr>
      <vt:lpstr>等线 Light</vt:lpstr>
      <vt:lpstr>微软雅黑</vt:lpstr>
      <vt:lpstr>微软雅黑</vt:lpstr>
      <vt:lpstr>1_章节页</vt:lpstr>
      <vt:lpstr>4_Chart page</vt:lpstr>
      <vt:lpstr>1_Office 主题</vt:lpstr>
      <vt:lpstr>2_Office 主题</vt:lpstr>
      <vt:lpstr>Office 主题</vt:lpstr>
      <vt:lpstr>3_Office 主题</vt:lpstr>
      <vt:lpstr>4_Office 主题</vt:lpstr>
      <vt:lpstr>封面页_图片版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Wangjie (Aitor)</dc:creator>
  <cp:lastModifiedBy>Chenyao (Sophie Chen)</cp:lastModifiedBy>
  <cp:revision>1440</cp:revision>
  <dcterms:created xsi:type="dcterms:W3CDTF">2020-09-27T03:07:00Z</dcterms:created>
  <dcterms:modified xsi:type="dcterms:W3CDTF">2024-06-03T07:13:44Z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(3)XBYT1orOK/CInGM4Iy5MDv15HEc6YHt0lmLaoyBL8pGTBkeQ8KZgSOTq0XYPc2a0ktaj5r97
hG8pYj/N5uI4R9yxHxOCPT+KFkOlHIQBvNRwPxQwVyb9UCgCY9EfckiHdHHdJVxyqM1+4A+5
8PIrBH5lFqZF8oHGfwGVp8yJwr5NZ2NKArLFfTItJ9UQRK3/xMrJR2kHWvjzQsndxAWaN3cw
u1cTeZ2TCSu26wPjaa</vt:lpwstr>
  </property>
  <property fmtid="{D5CDD505-2E9C-101B-9397-08002B2CF9AE}" pid="3" name="_2015_ms_pID_7253431">
    <vt:lpwstr>Ig7SzUpLcD8OyGGfkJAf064uEna2N2hp5/Hq1MNC25kQMzjkJtfPQI
3+DgiJsPE11HTH/XRCX7H2CFzosAloW/4JLS1+AOZ+12x7OS8sLHqzXTmyB9RacmuO/0tW2W
tQObMyPGyLdOPYDbhLsTeqb0e0zUj4UtHJwFLQlMHEzrL0oA2reENj3Nu4HrsqOYzcfjmR3i
WUnmChHIYAU7w0OWVBpErO1CyMuMYDs+fvA1</vt:lpwstr>
  </property>
  <property fmtid="{D5CDD505-2E9C-101B-9397-08002B2CF9AE}" pid="4" name="KSOProductBuildVer">
    <vt:lpwstr>2052-11.1.0.9999</vt:lpwstr>
  </property>
  <property fmtid="{D5CDD505-2E9C-101B-9397-08002B2CF9AE}" pid="5" name="_2015_ms_pID_7253432">
    <vt:lpwstr>9g==</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1716617193</vt:lpwstr>
  </property>
</Properties>
</file>