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04" r:id="rId3"/>
    <p:sldId id="307" r:id="rId4"/>
    <p:sldId id="308" r:id="rId5"/>
    <p:sldId id="393" r:id="rId6"/>
    <p:sldId id="394" r:id="rId7"/>
    <p:sldId id="396" r:id="rId8"/>
    <p:sldId id="397" r:id="rId9"/>
    <p:sldId id="395" r:id="rId10"/>
    <p:sldId id="398" r:id="rId11"/>
    <p:sldId id="399" r:id="rId12"/>
    <p:sldId id="400" r:id="rId13"/>
    <p:sldId id="349" r:id="rId14"/>
  </p:sldIdLst>
  <p:sldSz cx="13439775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564" y="78"/>
      </p:cViewPr>
      <p:guideLst>
        <p:guide orient="horz" pos="2150"/>
        <p:guide pos="29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49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0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958" y="1143000"/>
            <a:ext cx="548608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851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52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53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0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0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0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21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8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2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2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2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3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83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3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835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3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3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3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9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79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4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84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84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4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810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8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0488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8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Freeform 3"/>
          <p:cNvSpPr/>
          <p:nvPr/>
        </p:nvSpPr>
        <p:spPr>
          <a:xfrm>
            <a:off x="0" y="-63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小标宋"/>
              <a:ea typeface="方正小标宋"/>
              <a:cs typeface="方正小标宋"/>
            </a:endParaRPr>
          </a:p>
        </p:txBody>
      </p:sp>
      <p:sp>
        <p:nvSpPr>
          <p:cNvPr id="1048587" name="Freeform 3"/>
          <p:cNvSpPr/>
          <p:nvPr/>
        </p:nvSpPr>
        <p:spPr>
          <a:xfrm>
            <a:off x="0" y="2146935"/>
            <a:ext cx="13439775" cy="3247008"/>
          </a:xfrm>
          <a:custGeom>
            <a:avLst/>
            <a:gdLst>
              <a:gd name="connsiteX0" fmla="*/ 0 w 13439775"/>
              <a:gd name="connsiteY0" fmla="*/ 3247008 h 3247008"/>
              <a:gd name="connsiteX1" fmla="*/ 13439775 w 13439775"/>
              <a:gd name="connsiteY1" fmla="*/ 3247008 h 3247008"/>
              <a:gd name="connsiteX2" fmla="*/ 13439775 w 13439775"/>
              <a:gd name="connsiteY2" fmla="*/ 0 h 3247008"/>
              <a:gd name="connsiteX3" fmla="*/ 0 w 13439775"/>
              <a:gd name="connsiteY3" fmla="*/ 0 h 3247008"/>
              <a:gd name="connsiteX4" fmla="*/ 0 w 13439775"/>
              <a:gd name="connsiteY4" fmla="*/ 3247008 h 32470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3247008">
                <a:moveTo>
                  <a:pt x="0" y="3247008"/>
                </a:moveTo>
                <a:lnTo>
                  <a:pt x="13439775" y="3247008"/>
                </a:lnTo>
                <a:lnTo>
                  <a:pt x="13439775" y="0"/>
                </a:lnTo>
                <a:lnTo>
                  <a:pt x="0" y="0"/>
                </a:lnTo>
                <a:lnTo>
                  <a:pt x="0" y="3247008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588" name="Freeform 3"/>
          <p:cNvSpPr/>
          <p:nvPr/>
        </p:nvSpPr>
        <p:spPr>
          <a:xfrm>
            <a:off x="-6350" y="2084197"/>
            <a:ext cx="13452475" cy="25400"/>
          </a:xfrm>
          <a:custGeom>
            <a:avLst/>
            <a:gdLst>
              <a:gd name="connsiteX0" fmla="*/ 6350 w 13452475"/>
              <a:gd name="connsiteY0" fmla="*/ 6350 h 25400"/>
              <a:gd name="connsiteX1" fmla="*/ 13446125 w 13452475"/>
              <a:gd name="connsiteY1" fmla="*/ 8382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452475" h="25400">
                <a:moveTo>
                  <a:pt x="6350" y="6350"/>
                </a:moveTo>
                <a:lnTo>
                  <a:pt x="13446125" y="8382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589" name="Freeform 3"/>
          <p:cNvSpPr/>
          <p:nvPr/>
        </p:nvSpPr>
        <p:spPr>
          <a:xfrm>
            <a:off x="-6350" y="5412866"/>
            <a:ext cx="13452475" cy="25400"/>
          </a:xfrm>
          <a:custGeom>
            <a:avLst/>
            <a:gdLst>
              <a:gd name="connsiteX0" fmla="*/ 6350 w 13452475"/>
              <a:gd name="connsiteY0" fmla="*/ 6350 h 25400"/>
              <a:gd name="connsiteX1" fmla="*/ 13446125 w 13452475"/>
              <a:gd name="connsiteY1" fmla="*/ 8382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452475" h="25400">
                <a:moveTo>
                  <a:pt x="6350" y="6350"/>
                </a:moveTo>
                <a:lnTo>
                  <a:pt x="13446125" y="8382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5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97200" y="2133600"/>
            <a:ext cx="7594600" cy="3260090"/>
          </a:xfrm>
          <a:prstGeom prst="rect">
            <a:avLst/>
          </a:prstGeom>
          <a:noFill/>
        </p:spPr>
      </p:pic>
      <p:pic>
        <p:nvPicPr>
          <p:cNvPr id="2097153" name="图片 7" descr="皇家铭洋  曲总布局 (2)-布局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02735" y="1041400"/>
            <a:ext cx="1040765" cy="977900"/>
          </a:xfrm>
          <a:prstGeom prst="rect">
            <a:avLst/>
          </a:prstGeom>
        </p:spPr>
      </p:pic>
      <p:pic>
        <p:nvPicPr>
          <p:cNvPr id="2097154" name="图片 10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257935"/>
            <a:ext cx="3663315" cy="544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8" name="TextBox 1"/>
          <p:cNvSpPr txBox="1"/>
          <p:nvPr/>
        </p:nvSpPr>
        <p:spPr>
          <a:xfrm>
            <a:off x="9867265" y="5111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283210"/>
            <a:ext cx="805180" cy="7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76465" y="6709410"/>
            <a:ext cx="1715770" cy="22479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8513445" y="6670675"/>
            <a:ext cx="5013325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19#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</a:t>
            </a: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21#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楼边缘户平面规划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15" y="511175"/>
            <a:ext cx="7270750" cy="589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6" name="TextBox 1"/>
          <p:cNvSpPr txBox="1"/>
          <p:nvPr/>
        </p:nvSpPr>
        <p:spPr>
          <a:xfrm>
            <a:off x="8038465" y="6709410"/>
            <a:ext cx="1132840" cy="2247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7" name="TextBox 1"/>
          <p:cNvSpPr txBox="1"/>
          <p:nvPr/>
        </p:nvSpPr>
        <p:spPr>
          <a:xfrm>
            <a:off x="9302750" y="6670675"/>
            <a:ext cx="3919220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21#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楼中间户现代极简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  <p:sp>
        <p:nvSpPr>
          <p:cNvPr id="1048608" name="TextBox 1"/>
          <p:cNvSpPr txBox="1"/>
          <p:nvPr/>
        </p:nvSpPr>
        <p:spPr>
          <a:xfrm>
            <a:off x="9867265" y="2825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54610"/>
            <a:ext cx="805180" cy="756920"/>
          </a:xfrm>
          <a:prstGeom prst="rect">
            <a:avLst/>
          </a:prstGeom>
        </p:spPr>
      </p:pic>
      <p:pic>
        <p:nvPicPr>
          <p:cNvPr id="2" name="图片 1" descr="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195" y="2499360"/>
            <a:ext cx="2227580" cy="2241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090" y="280035"/>
            <a:ext cx="4591050" cy="6153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" y="280035"/>
            <a:ext cx="4940935" cy="615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Freeform 3"/>
          <p:cNvSpPr/>
          <p:nvPr/>
        </p:nvSpPr>
        <p:spPr>
          <a:xfrm>
            <a:off x="0" y="-68643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91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92" name="TextBox 1"/>
          <p:cNvSpPr txBox="1"/>
          <p:nvPr/>
        </p:nvSpPr>
        <p:spPr>
          <a:xfrm>
            <a:off x="9867265" y="511175"/>
            <a:ext cx="2235200" cy="30162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379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380" name="图片 13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381" name="图片 14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283210"/>
            <a:ext cx="805180" cy="756920"/>
          </a:xfrm>
          <a:prstGeom prst="rect">
            <a:avLst/>
          </a:prstGeom>
        </p:spPr>
      </p:pic>
      <p:sp>
        <p:nvSpPr>
          <p:cNvPr id="1048793" name="TextBox 1"/>
          <p:cNvSpPr txBox="1"/>
          <p:nvPr/>
        </p:nvSpPr>
        <p:spPr>
          <a:xfrm>
            <a:off x="8723630" y="1340485"/>
            <a:ext cx="29337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4200" dirty="0" smtClean="0">
                <a:solidFill>
                  <a:srgbClr val="000000"/>
                </a:solidFill>
                <a:latin typeface="SimSun-ExtB" panose="02010609060101010101" pitchFamily="18" charset="-122"/>
                <a:cs typeface="SimSun-ExtB" panose="02010609060101010101" pitchFamily="18" charset="-122"/>
              </a:rPr>
              <a:t>T</a:t>
            </a:r>
            <a:r>
              <a:rPr lang="en-US" altLang="zh-C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200" dirty="0" smtClean="0">
                <a:solidFill>
                  <a:srgbClr val="000000"/>
                </a:solidFill>
                <a:latin typeface="SimSun-ExtB" panose="02010609060101010101" pitchFamily="18" charset="-122"/>
                <a:cs typeface="SimSun-ExtB" panose="02010609060101010101" pitchFamily="18" charset="-122"/>
              </a:rPr>
              <a:t>H</a:t>
            </a:r>
            <a:r>
              <a:rPr lang="en-US" altLang="zh-C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200" dirty="0" smtClean="0">
                <a:solidFill>
                  <a:srgbClr val="000000"/>
                </a:solidFill>
                <a:latin typeface="SimSun-ExtB" panose="02010609060101010101" pitchFamily="18" charset="-122"/>
                <a:cs typeface="SimSun-ExtB" panose="02010609060101010101" pitchFamily="18" charset="-122"/>
              </a:rPr>
              <a:t>A</a:t>
            </a:r>
            <a:r>
              <a:rPr lang="en-US" altLang="zh-C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200" dirty="0" smtClean="0">
                <a:solidFill>
                  <a:srgbClr val="000000"/>
                </a:solidFill>
                <a:latin typeface="SimSun-ExtB" panose="02010609060101010101" pitchFamily="18" charset="-122"/>
                <a:cs typeface="SimSun-ExtB" panose="02010609060101010101" pitchFamily="18" charset="-122"/>
              </a:rPr>
              <a:t>N</a:t>
            </a:r>
            <a:r>
              <a:rPr lang="en-US" altLang="zh-C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200" dirty="0" smtClean="0">
                <a:solidFill>
                  <a:srgbClr val="000000"/>
                </a:solidFill>
                <a:latin typeface="SimSun-ExtB" panose="02010609060101010101" pitchFamily="18" charset="-122"/>
                <a:cs typeface="SimSun-ExtB" panose="02010609060101010101" pitchFamily="18" charset="-122"/>
              </a:rPr>
              <a:t>K</a:t>
            </a:r>
            <a:r>
              <a:rPr lang="en-US" altLang="zh-CN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200" dirty="0" smtClean="0">
                <a:solidFill>
                  <a:srgbClr val="000000"/>
                </a:solidFill>
                <a:latin typeface="SimSun-ExtB" panose="02010609060101010101" pitchFamily="18" charset="-122"/>
                <a:cs typeface="SimSun-ExtB" panose="02010609060101010101" pitchFamily="18" charset="-122"/>
              </a:rPr>
              <a:t>S</a:t>
            </a:r>
            <a:endParaRPr lang="en-US" altLang="zh-CN" sz="4200" dirty="0" smtClean="0">
              <a:solidFill>
                <a:srgbClr val="000000"/>
              </a:solidFill>
              <a:latin typeface="SimSun-ExtB" panose="02010609060101010101" pitchFamily="18" charset="-122"/>
              <a:cs typeface="SimSun-ExtB" panose="02010609060101010101" pitchFamily="18" charset="-122"/>
            </a:endParaRPr>
          </a:p>
        </p:txBody>
      </p:sp>
      <p:sp>
        <p:nvSpPr>
          <p:cNvPr id="1048794" name="Freeform 3"/>
          <p:cNvSpPr/>
          <p:nvPr/>
        </p:nvSpPr>
        <p:spPr>
          <a:xfrm>
            <a:off x="0" y="2025650"/>
            <a:ext cx="13439775" cy="3382010"/>
          </a:xfrm>
          <a:custGeom>
            <a:avLst/>
            <a:gdLst>
              <a:gd name="connsiteX0" fmla="*/ 0 w 20162901"/>
              <a:gd name="connsiteY0" fmla="*/ 4992751 h 4992751"/>
              <a:gd name="connsiteX1" fmla="*/ 20162901 w 20162901"/>
              <a:gd name="connsiteY1" fmla="*/ 4992751 h 4992751"/>
              <a:gd name="connsiteX2" fmla="*/ 20162901 w 20162901"/>
              <a:gd name="connsiteY2" fmla="*/ 0 h 4992751"/>
              <a:gd name="connsiteX3" fmla="*/ 0 w 20162901"/>
              <a:gd name="connsiteY3" fmla="*/ 0 h 4992751"/>
              <a:gd name="connsiteX4" fmla="*/ 0 w 20162901"/>
              <a:gd name="connsiteY4" fmla="*/ 4992751 h 49927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162901" h="4992751">
                <a:moveTo>
                  <a:pt x="0" y="4992751"/>
                </a:moveTo>
                <a:lnTo>
                  <a:pt x="20162901" y="4992751"/>
                </a:lnTo>
                <a:lnTo>
                  <a:pt x="20162901" y="0"/>
                </a:lnTo>
                <a:lnTo>
                  <a:pt x="0" y="0"/>
                </a:lnTo>
                <a:lnTo>
                  <a:pt x="0" y="4992751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3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0180" y="2025650"/>
            <a:ext cx="2339975" cy="3399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61" name="图片 7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74185" y="2615565"/>
            <a:ext cx="1040765" cy="977900"/>
          </a:xfrm>
          <a:prstGeom prst="rect">
            <a:avLst/>
          </a:prstGeom>
        </p:spPr>
      </p:pic>
      <p:pic>
        <p:nvPicPr>
          <p:cNvPr id="2097162" name="图片 10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2832100"/>
            <a:ext cx="3663315" cy="544830"/>
          </a:xfrm>
          <a:prstGeom prst="rect">
            <a:avLst/>
          </a:prstGeom>
        </p:spPr>
      </p:pic>
      <p:sp>
        <p:nvSpPr>
          <p:cNvPr id="1048602" name="TextBox 1"/>
          <p:cNvSpPr txBox="1"/>
          <p:nvPr/>
        </p:nvSpPr>
        <p:spPr>
          <a:xfrm>
            <a:off x="5305425" y="4467860"/>
            <a:ext cx="2233295" cy="22479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3" name="TextBox 1"/>
          <p:cNvSpPr txBox="1"/>
          <p:nvPr/>
        </p:nvSpPr>
        <p:spPr>
          <a:xfrm>
            <a:off x="6647180" y="4378960"/>
            <a:ext cx="1676400" cy="3632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22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平面规划方案</a:t>
            </a:r>
            <a:endParaRPr lang="en-US" altLang="zh-CN" sz="22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63" name="Picture 3" descr="C:\Users\Administrator\Desktop\最终平面_recover-Model-恢复的.jpg最终平面_recover-Model-恢复的"/>
          <p:cNvPicPr>
            <a:picLocks noChangeAspect="1" noChangeArrowheads="1"/>
          </p:cNvPicPr>
          <p:nvPr/>
        </p:nvPicPr>
        <p:blipFill>
          <a:blip r:embed="rId1"/>
          <a:srcRect l="8287" t="8217" r="7479" b="7342"/>
          <a:stretch>
            <a:fillRect/>
          </a:stretch>
        </p:blipFill>
        <p:spPr bwMode="auto">
          <a:xfrm>
            <a:off x="3414395" y="842645"/>
            <a:ext cx="7080250" cy="6003290"/>
          </a:xfrm>
          <a:prstGeom prst="rect">
            <a:avLst/>
          </a:prstGeom>
          <a:noFill/>
        </p:spPr>
      </p:pic>
      <p:sp>
        <p:nvSpPr>
          <p:cNvPr id="1048608" name="TextBox 1"/>
          <p:cNvSpPr txBox="1"/>
          <p:nvPr/>
        </p:nvSpPr>
        <p:spPr>
          <a:xfrm>
            <a:off x="9867265" y="5111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55170" y="283210"/>
            <a:ext cx="805180" cy="756920"/>
          </a:xfrm>
          <a:prstGeom prst="rect">
            <a:avLst/>
          </a:prstGeom>
        </p:spPr>
      </p:pic>
      <p:sp>
        <p:nvSpPr>
          <p:cNvPr id="1048609" name="Freeform 3"/>
          <p:cNvSpPr/>
          <p:nvPr/>
        </p:nvSpPr>
        <p:spPr>
          <a:xfrm>
            <a:off x="5965443" y="4248276"/>
            <a:ext cx="3240024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0" name="Freeform 3"/>
          <p:cNvSpPr/>
          <p:nvPr/>
        </p:nvSpPr>
        <p:spPr>
          <a:xfrm rot="5400000">
            <a:off x="3536356" y="3996393"/>
            <a:ext cx="3060023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48611" name="Freeform 3"/>
          <p:cNvSpPr/>
          <p:nvPr/>
        </p:nvSpPr>
        <p:spPr>
          <a:xfrm>
            <a:off x="4177283" y="5535421"/>
            <a:ext cx="900007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2" name="Freeform 3"/>
          <p:cNvSpPr/>
          <p:nvPr/>
        </p:nvSpPr>
        <p:spPr>
          <a:xfrm>
            <a:off x="4151248" y="3996181"/>
            <a:ext cx="900007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3" name="Freeform 3"/>
          <p:cNvSpPr/>
          <p:nvPr/>
        </p:nvSpPr>
        <p:spPr>
          <a:xfrm>
            <a:off x="6352158" y="2654426"/>
            <a:ext cx="1116008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4" name="Freeform 3"/>
          <p:cNvSpPr/>
          <p:nvPr/>
        </p:nvSpPr>
        <p:spPr>
          <a:xfrm rot="5400000">
            <a:off x="5973291" y="2694838"/>
            <a:ext cx="2988022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48615" name="Freeform 3"/>
          <p:cNvSpPr/>
          <p:nvPr/>
        </p:nvSpPr>
        <p:spPr>
          <a:xfrm>
            <a:off x="5054218" y="3444366"/>
            <a:ext cx="396002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6" name="Freeform 3"/>
          <p:cNvSpPr/>
          <p:nvPr/>
        </p:nvSpPr>
        <p:spPr>
          <a:xfrm rot="5400000">
            <a:off x="7883947" y="2863807"/>
            <a:ext cx="1440011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48617" name="Freeform 3"/>
          <p:cNvSpPr/>
          <p:nvPr/>
        </p:nvSpPr>
        <p:spPr>
          <a:xfrm>
            <a:off x="6049898" y="6124066"/>
            <a:ext cx="2052015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18" name="Freeform 3"/>
          <p:cNvSpPr/>
          <p:nvPr/>
        </p:nvSpPr>
        <p:spPr>
          <a:xfrm rot="5400000">
            <a:off x="6742970" y="5193504"/>
            <a:ext cx="1836014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048619" name="Freeform 3"/>
          <p:cNvSpPr/>
          <p:nvPr/>
        </p:nvSpPr>
        <p:spPr>
          <a:xfrm>
            <a:off x="7016368" y="1213611"/>
            <a:ext cx="1404010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2222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029065" y="6709410"/>
            <a:ext cx="1132840" cy="2247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10293350" y="6670675"/>
            <a:ext cx="2637790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18#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楼平面规划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6" name="TextBox 1"/>
          <p:cNvSpPr txBox="1"/>
          <p:nvPr/>
        </p:nvSpPr>
        <p:spPr>
          <a:xfrm>
            <a:off x="9410065" y="6709410"/>
            <a:ext cx="1132840" cy="2247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7" name="TextBox 1"/>
          <p:cNvSpPr txBox="1"/>
          <p:nvPr/>
        </p:nvSpPr>
        <p:spPr>
          <a:xfrm>
            <a:off x="10674350" y="6670675"/>
            <a:ext cx="2286000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18#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楼新中式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  <p:sp>
        <p:nvSpPr>
          <p:cNvPr id="1048608" name="TextBox 1"/>
          <p:cNvSpPr txBox="1"/>
          <p:nvPr/>
        </p:nvSpPr>
        <p:spPr>
          <a:xfrm>
            <a:off x="9867265" y="2825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54610"/>
            <a:ext cx="805180" cy="756920"/>
          </a:xfrm>
          <a:prstGeom prst="rect">
            <a:avLst/>
          </a:prstGeom>
        </p:spPr>
      </p:pic>
      <p:pic>
        <p:nvPicPr>
          <p:cNvPr id="2" name="图片 1" descr="195新中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515" y="2355215"/>
            <a:ext cx="2132330" cy="2119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283210"/>
            <a:ext cx="5161915" cy="3502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3490595"/>
            <a:ext cx="5161915" cy="3056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815" y="282575"/>
            <a:ext cx="4272915" cy="626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6" name="TextBox 1"/>
          <p:cNvSpPr txBox="1"/>
          <p:nvPr/>
        </p:nvSpPr>
        <p:spPr>
          <a:xfrm>
            <a:off x="9181465" y="6709410"/>
            <a:ext cx="1132840" cy="2247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7" name="TextBox 1"/>
          <p:cNvSpPr txBox="1"/>
          <p:nvPr/>
        </p:nvSpPr>
        <p:spPr>
          <a:xfrm>
            <a:off x="10445750" y="6670675"/>
            <a:ext cx="2765425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18#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楼简欧轻奢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  <p:sp>
        <p:nvSpPr>
          <p:cNvPr id="1048608" name="TextBox 1"/>
          <p:cNvSpPr txBox="1"/>
          <p:nvPr/>
        </p:nvSpPr>
        <p:spPr>
          <a:xfrm>
            <a:off x="9867265" y="2825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54610"/>
            <a:ext cx="805180" cy="756920"/>
          </a:xfrm>
          <a:prstGeom prst="rect">
            <a:avLst/>
          </a:prstGeom>
        </p:spPr>
      </p:pic>
      <p:pic>
        <p:nvPicPr>
          <p:cNvPr id="5" name="图片 4" descr="195简欧轻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520" y="2419350"/>
            <a:ext cx="2459990" cy="2401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3181350"/>
            <a:ext cx="5236845" cy="3364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282575"/>
            <a:ext cx="5236210" cy="3187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080" y="282575"/>
            <a:ext cx="4464685" cy="6263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61" name="图片 7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74185" y="2615565"/>
            <a:ext cx="1040765" cy="977900"/>
          </a:xfrm>
          <a:prstGeom prst="rect">
            <a:avLst/>
          </a:prstGeom>
        </p:spPr>
      </p:pic>
      <p:pic>
        <p:nvPicPr>
          <p:cNvPr id="2097162" name="图片 10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2832100"/>
            <a:ext cx="3663315" cy="544830"/>
          </a:xfrm>
          <a:prstGeom prst="rect">
            <a:avLst/>
          </a:prstGeom>
        </p:spPr>
      </p:pic>
      <p:sp>
        <p:nvSpPr>
          <p:cNvPr id="1048602" name="TextBox 1"/>
          <p:cNvSpPr txBox="1"/>
          <p:nvPr/>
        </p:nvSpPr>
        <p:spPr>
          <a:xfrm>
            <a:off x="5305425" y="4467860"/>
            <a:ext cx="2233295" cy="22479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3" name="TextBox 1"/>
          <p:cNvSpPr txBox="1"/>
          <p:nvPr/>
        </p:nvSpPr>
        <p:spPr>
          <a:xfrm>
            <a:off x="6647180" y="4378960"/>
            <a:ext cx="1676400" cy="3632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22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平面规划方案</a:t>
            </a:r>
            <a:endParaRPr lang="en-US" altLang="zh-CN" sz="22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8" name="TextBox 1"/>
          <p:cNvSpPr txBox="1"/>
          <p:nvPr/>
        </p:nvSpPr>
        <p:spPr>
          <a:xfrm>
            <a:off x="9867265" y="5111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283210"/>
            <a:ext cx="805180" cy="756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67065" y="6709410"/>
            <a:ext cx="1715770" cy="22479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9531350" y="6670675"/>
            <a:ext cx="3995420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21#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楼中间户平面规划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885" y="798195"/>
            <a:ext cx="8036560" cy="573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048605" name="Freeform 3"/>
          <p:cNvSpPr/>
          <p:nvPr/>
        </p:nvSpPr>
        <p:spPr>
          <a:xfrm>
            <a:off x="1244853" y="7114031"/>
            <a:ext cx="11598909" cy="25400"/>
          </a:xfrm>
          <a:custGeom>
            <a:avLst/>
            <a:gdLst>
              <a:gd name="connsiteX0" fmla="*/ 6350 w 11598909"/>
              <a:gd name="connsiteY0" fmla="*/ 6350 h 25400"/>
              <a:gd name="connsiteX1" fmla="*/ 11592560 w 11598909"/>
              <a:gd name="connsiteY1" fmla="*/ 8394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98909" h="25400">
                <a:moveTo>
                  <a:pt x="6350" y="6350"/>
                </a:moveTo>
                <a:lnTo>
                  <a:pt x="11592560" y="839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06" name="TextBox 1"/>
          <p:cNvSpPr txBox="1"/>
          <p:nvPr/>
        </p:nvSpPr>
        <p:spPr>
          <a:xfrm>
            <a:off x="8495665" y="6709410"/>
            <a:ext cx="1132840" cy="22479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7" name="TextBox 1"/>
          <p:cNvSpPr txBox="1"/>
          <p:nvPr/>
        </p:nvSpPr>
        <p:spPr>
          <a:xfrm>
            <a:off x="9759950" y="6670675"/>
            <a:ext cx="3919220" cy="26352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21#</a:t>
            </a:r>
            <a:r>
              <a:rPr lang="zh-CN" altLang="en-US" sz="30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楼中间户现代</a:t>
            </a:r>
            <a:endParaRPr lang="zh-CN" altLang="en-US" sz="30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  <p:sp>
        <p:nvSpPr>
          <p:cNvPr id="1048608" name="TextBox 1"/>
          <p:cNvSpPr txBox="1"/>
          <p:nvPr/>
        </p:nvSpPr>
        <p:spPr>
          <a:xfrm>
            <a:off x="9867265" y="282575"/>
            <a:ext cx="2095500" cy="2870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哈工大教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Arial" panose="020B0604020202020204" pitchFamily="34" charset="0"/>
              </a:rPr>
              <a:t>师住宅楼项</a:t>
            </a:r>
            <a:r>
              <a:rPr lang="en-US" altLang="zh-CN" sz="1595" dirty="0" smtClean="0">
                <a:solidFill>
                  <a:srgbClr val="595959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目</a:t>
            </a:r>
            <a:endParaRPr lang="en-US" altLang="zh-CN" sz="1595" dirty="0" smtClean="0">
              <a:solidFill>
                <a:srgbClr val="595959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pic>
        <p:nvPicPr>
          <p:cNvPr id="2097164" name="图片 9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6445" y="6709410"/>
            <a:ext cx="603250" cy="567055"/>
          </a:xfrm>
          <a:prstGeom prst="rect">
            <a:avLst/>
          </a:prstGeom>
        </p:spPr>
      </p:pic>
      <p:pic>
        <p:nvPicPr>
          <p:cNvPr id="2097165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95" y="6758940"/>
            <a:ext cx="2120900" cy="314960"/>
          </a:xfrm>
          <a:prstGeom prst="rect">
            <a:avLst/>
          </a:prstGeom>
        </p:spPr>
      </p:pic>
      <p:pic>
        <p:nvPicPr>
          <p:cNvPr id="2097166" name="图片 12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170" y="54610"/>
            <a:ext cx="805180" cy="756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5" y="568960"/>
            <a:ext cx="4296410" cy="6026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5" y="568960"/>
            <a:ext cx="4448175" cy="32899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5" y="3559175"/>
            <a:ext cx="4437380" cy="3035935"/>
          </a:xfrm>
          <a:prstGeom prst="rect">
            <a:avLst/>
          </a:prstGeom>
        </p:spPr>
      </p:pic>
      <p:pic>
        <p:nvPicPr>
          <p:cNvPr id="11" name="图片 10" descr="1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0970" y="2318385"/>
            <a:ext cx="2542540" cy="2528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Freeform 3"/>
          <p:cNvSpPr/>
          <p:nvPr/>
        </p:nvSpPr>
        <p:spPr>
          <a:xfrm>
            <a:off x="0" y="-698"/>
            <a:ext cx="13439775" cy="7561326"/>
          </a:xfrm>
          <a:custGeom>
            <a:avLst/>
            <a:gdLst>
              <a:gd name="connsiteX0" fmla="*/ 0 w 13439775"/>
              <a:gd name="connsiteY0" fmla="*/ 7561326 h 7561326"/>
              <a:gd name="connsiteX1" fmla="*/ 13439775 w 13439775"/>
              <a:gd name="connsiteY1" fmla="*/ 7561326 h 7561326"/>
              <a:gd name="connsiteX2" fmla="*/ 13439775 w 13439775"/>
              <a:gd name="connsiteY2" fmla="*/ 0 h 7561326"/>
              <a:gd name="connsiteX3" fmla="*/ 0 w 13439775"/>
              <a:gd name="connsiteY3" fmla="*/ 0 h 7561326"/>
              <a:gd name="connsiteX4" fmla="*/ 0 w 13439775"/>
              <a:gd name="connsiteY4" fmla="*/ 7561326 h 75613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439775" h="7561326">
                <a:moveTo>
                  <a:pt x="0" y="7561326"/>
                </a:moveTo>
                <a:lnTo>
                  <a:pt x="13439775" y="7561326"/>
                </a:lnTo>
                <a:lnTo>
                  <a:pt x="13439775" y="0"/>
                </a:lnTo>
                <a:lnTo>
                  <a:pt x="0" y="0"/>
                </a:lnTo>
                <a:lnTo>
                  <a:pt x="0" y="7561326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97161" name="图片 7" descr="皇家铭洋  曲总布局 (2)-布局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74185" y="2615565"/>
            <a:ext cx="1040765" cy="977900"/>
          </a:xfrm>
          <a:prstGeom prst="rect">
            <a:avLst/>
          </a:prstGeom>
        </p:spPr>
      </p:pic>
      <p:pic>
        <p:nvPicPr>
          <p:cNvPr id="2097162" name="图片 10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2832100"/>
            <a:ext cx="3663315" cy="544830"/>
          </a:xfrm>
          <a:prstGeom prst="rect">
            <a:avLst/>
          </a:prstGeom>
        </p:spPr>
      </p:pic>
      <p:sp>
        <p:nvSpPr>
          <p:cNvPr id="1048602" name="TextBox 1"/>
          <p:cNvSpPr txBox="1"/>
          <p:nvPr/>
        </p:nvSpPr>
        <p:spPr>
          <a:xfrm>
            <a:off x="5305425" y="4467860"/>
            <a:ext cx="2233295" cy="22479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CN" sz="3000" dirty="0" smtClean="0">
                <a:solidFill>
                  <a:srgbClr val="BFBFBF"/>
                </a:solidFill>
                <a:latin typeface="BankGothic Lt BT" panose="020B0607020203060204" pitchFamily="18" charset="0"/>
                <a:cs typeface="BankGothic Lt BT" panose="020B0607020203060204" pitchFamily="18" charset="0"/>
              </a:rPr>
              <a:t>PLAN</a:t>
            </a:r>
            <a:endParaRPr lang="en-US" altLang="zh-CN" sz="3000" dirty="0" smtClean="0">
              <a:solidFill>
                <a:srgbClr val="BFBFBF"/>
              </a:solidFill>
              <a:latin typeface="BankGothic Lt BT" panose="020B0607020203060204" pitchFamily="18" charset="0"/>
              <a:cs typeface="BankGothic Lt BT" panose="020B0607020203060204" pitchFamily="18" charset="0"/>
            </a:endParaRPr>
          </a:p>
        </p:txBody>
      </p:sp>
      <p:sp>
        <p:nvSpPr>
          <p:cNvPr id="1048603" name="TextBox 1"/>
          <p:cNvSpPr txBox="1"/>
          <p:nvPr/>
        </p:nvSpPr>
        <p:spPr>
          <a:xfrm>
            <a:off x="6647180" y="4378960"/>
            <a:ext cx="1676400" cy="36322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22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华文细黑" pitchFamily="18" charset="0"/>
              </a:rPr>
              <a:t>平面规划方案</a:t>
            </a:r>
            <a:endParaRPr lang="en-US" altLang="zh-CN" sz="22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华文细黑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WPS 演示</Application>
  <PresentationFormat>自定义</PresentationFormat>
  <Paragraphs>58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方正小标宋</vt:lpstr>
      <vt:lpstr>BankGothic Lt BT</vt:lpstr>
      <vt:lpstr>楷体</vt:lpstr>
      <vt:lpstr>华文细黑</vt:lpstr>
      <vt:lpstr>微软雅黑</vt:lpstr>
      <vt:lpstr>方正姚体</vt:lpstr>
      <vt:lpstr>Times New Roman</vt:lpstr>
      <vt:lpstr>Aharoni</vt:lpstr>
      <vt:lpstr>TechnicLite</vt:lpstr>
      <vt:lpstr>Calibri</vt:lpstr>
      <vt:lpstr>Arial Unicode MS</vt:lpstr>
      <vt:lpstr>SimSun-ExtB</vt:lpstr>
      <vt:lpstr>AMGDT</vt:lpstr>
      <vt:lpstr>Yu Gothic UI Semibold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5</cp:revision>
  <dcterms:created xsi:type="dcterms:W3CDTF">2006-08-15T08:00:00Z</dcterms:created>
  <dcterms:modified xsi:type="dcterms:W3CDTF">2020-03-15T06:01:00Z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13</vt:lpwstr>
  </property>
  <property fmtid="{D5CDD505-2E9C-101B-9397-08002B2CF9AE}" pid="3" name="KSOProductBuildVer">
    <vt:lpwstr>2052-11.1.0.9513</vt:lpwstr>
  </property>
</Properties>
</file>