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815" r:id="rId2"/>
    <p:sldId id="2088" r:id="rId3"/>
    <p:sldId id="2092" r:id="rId4"/>
  </p:sldIdLst>
  <p:sldSz cx="12192000" cy="6858000"/>
  <p:notesSz cx="6797675" cy="9926638"/>
  <p:custDataLst>
    <p:tags r:id="rId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1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5" clrIdx="0"/>
  <p:cmAuthor id="2" name="Owner" initials="O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C00000"/>
    <a:srgbClr val="FFFFFF"/>
    <a:srgbClr val="352745"/>
    <a:srgbClr val="CCE2F2"/>
    <a:srgbClr val="C5C5C5"/>
    <a:srgbClr val="5B9BD5"/>
    <a:srgbClr val="266489"/>
    <a:srgbClr val="5484BD"/>
    <a:srgbClr val="EC9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2" autoAdjust="0"/>
    <p:restoredTop sz="94784" autoAdjust="0"/>
  </p:normalViewPr>
  <p:slideViewPr>
    <p:cSldViewPr snapToGrid="0" showGuides="1">
      <p:cViewPr>
        <p:scale>
          <a:sx n="90" d="100"/>
          <a:sy n="90" d="100"/>
        </p:scale>
        <p:origin x="-346" y="-34"/>
      </p:cViewPr>
      <p:guideLst>
        <p:guide orient="horz" pos="22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440"/>
          </a:xfrm>
          <a:prstGeom prst="rect">
            <a:avLst/>
          </a:prstGeom>
        </p:spPr>
        <p:txBody>
          <a:bodyPr vert="horz" wrap="square" lIns="90876" tIns="45438" rIns="90876" bIns="45438" numCol="1" anchor="t" anchorCtr="0" compatLnSpc="1"/>
          <a:lstStyle>
            <a:lvl1pPr eaLnBrk="1" hangingPunct="1">
              <a:defRPr sz="1200" noProof="1"/>
            </a:lvl1pPr>
          </a:lstStyle>
          <a:p>
            <a:pPr defTabSz="908685"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440"/>
          </a:xfrm>
          <a:prstGeom prst="rect">
            <a:avLst/>
          </a:prstGeom>
        </p:spPr>
        <p:txBody>
          <a:bodyPr vert="horz" lIns="90876" tIns="45438" rIns="90876" bIns="45438" rtlCol="0"/>
          <a:lstStyle/>
          <a:p>
            <a:pPr lvl="0" algn="r" eaLnBrk="1" fontAlgn="base" hangingPunct="1">
              <a:buNone/>
            </a:pPr>
            <a:fld id="{BB962C8B-B14F-4D97-AF65-F5344CB8AC3E}" type="datetimeFigureOut">
              <a:rPr lang="en-US" altLang="en-US" sz="1200" noProof="1" dirty="0">
                <a:cs typeface="Arial Narrow" panose="020B0606020202030204" pitchFamily="34" charset="0"/>
              </a:rPr>
              <a:t>2/28/2023</a:t>
            </a:fld>
            <a:endParaRPr lang="en-US" altLang="en-US" sz="1200" noProof="1">
              <a:cs typeface="Arial Narrow" panose="020B060602020203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198"/>
            <a:ext cx="2945659" cy="497440"/>
          </a:xfrm>
          <a:prstGeom prst="rect">
            <a:avLst/>
          </a:prstGeom>
        </p:spPr>
        <p:txBody>
          <a:bodyPr vert="horz" wrap="square" lIns="90876" tIns="45438" rIns="90876" bIns="45438" numCol="1" anchor="b" anchorCtr="0" compatLnSpc="1"/>
          <a:lstStyle>
            <a:lvl1pPr eaLnBrk="1" hangingPunct="1">
              <a:defRPr sz="1200" noProof="1"/>
            </a:lvl1pPr>
          </a:lstStyle>
          <a:p>
            <a:pPr defTabSz="908685"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29198"/>
            <a:ext cx="2945659" cy="497440"/>
          </a:xfrm>
          <a:prstGeom prst="rect">
            <a:avLst/>
          </a:prstGeom>
        </p:spPr>
        <p:txBody>
          <a:bodyPr vert="horz" wrap="square" lIns="90876" tIns="45438" rIns="90876" bIns="45438" numCol="1" anchor="b" anchorCtr="0" compatLnSpc="1"/>
          <a:lstStyle>
            <a:lvl1pPr algn="r" eaLnBrk="1" hangingPunct="1">
              <a:defRPr sz="1200" noProof="1"/>
            </a:lvl1pPr>
          </a:lstStyle>
          <a:p>
            <a:pPr defTabSz="908685">
              <a:defRPr/>
            </a:pPr>
            <a:fld id="{B2CB6705-BDAB-414E-A18D-0FB0C2F45721}" type="slidenum">
              <a:rPr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129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440"/>
          </a:xfrm>
          <a:prstGeom prst="rect">
            <a:avLst/>
          </a:prstGeom>
        </p:spPr>
        <p:txBody>
          <a:bodyPr vert="horz" wrap="square" lIns="90876" tIns="45438" rIns="90876" bIns="45438" numCol="1" anchor="t" anchorCtr="0" compatLnSpc="1"/>
          <a:lstStyle>
            <a:lvl1pPr eaLnBrk="1" hangingPunct="1">
              <a:defRPr sz="1200" noProof="1"/>
            </a:lvl1pPr>
          </a:lstStyle>
          <a:p>
            <a:pPr defTabSz="908685"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7440"/>
          </a:xfrm>
          <a:prstGeom prst="rect">
            <a:avLst/>
          </a:prstGeom>
        </p:spPr>
        <p:txBody>
          <a:bodyPr vert="horz" wrap="square" lIns="90876" tIns="45438" rIns="90876" bIns="45438" numCol="1" anchor="t" anchorCtr="0" compatLnSpc="1"/>
          <a:lstStyle>
            <a:lvl1pPr algn="r" eaLnBrk="1" hangingPunct="1">
              <a:defRPr sz="1200" noProof="1"/>
            </a:lvl1pPr>
          </a:lstStyle>
          <a:p>
            <a:pPr defTabSz="908685"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53125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6" tIns="45438" rIns="90876" bIns="45438" rtlCol="0" anchor="ctr"/>
          <a:lstStyle/>
          <a:p>
            <a:pPr marL="0" marR="0" lvl="0" indent="0" algn="l" defTabSz="90868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67"/>
            <a:ext cx="5438140" cy="3908238"/>
          </a:xfrm>
          <a:prstGeom prst="rect">
            <a:avLst/>
          </a:prstGeom>
        </p:spPr>
        <p:txBody>
          <a:bodyPr vert="horz" wrap="square" lIns="90876" tIns="45438" rIns="90876" bIns="45438" numCol="1" anchor="t" anchorCtr="0" compatLnSpc="1"/>
          <a:lstStyle/>
          <a:p>
            <a:pPr marL="0" marR="0" lvl="0" indent="0" algn="l" defTabSz="90868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Narrow" panose="020B0606020202030204" pitchFamily="34" charset="0"/>
                <a:cs typeface="Arial Narrow" panose="020B0606020202030204" pitchFamily="34" charset="0"/>
              </a:rPr>
              <a:t>单击此处编辑母版文本样式</a:t>
            </a:r>
          </a:p>
          <a:p>
            <a:pPr marL="454660" marR="0" lvl="1" indent="0" algn="l" defTabSz="90868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Narrow" panose="020B0606020202030204" pitchFamily="34" charset="0"/>
                <a:cs typeface="Arial Narrow" panose="020B0606020202030204" pitchFamily="34" charset="0"/>
              </a:rPr>
              <a:t>第二级</a:t>
            </a:r>
          </a:p>
          <a:p>
            <a:pPr marL="908685" marR="0" lvl="2" indent="0" algn="l" defTabSz="90868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Narrow" panose="020B0606020202030204" pitchFamily="34" charset="0"/>
                <a:cs typeface="Arial Narrow" panose="020B0606020202030204" pitchFamily="34" charset="0"/>
              </a:rPr>
              <a:t>第三级</a:t>
            </a:r>
          </a:p>
          <a:p>
            <a:pPr marL="1363345" marR="0" lvl="3" indent="0" algn="l" defTabSz="90868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Narrow" panose="020B0606020202030204" pitchFamily="34" charset="0"/>
                <a:cs typeface="Arial Narrow" panose="020B0606020202030204" pitchFamily="34" charset="0"/>
              </a:rPr>
              <a:t>第四级</a:t>
            </a:r>
          </a:p>
          <a:p>
            <a:pPr marL="1817370" marR="0" lvl="4" indent="0" algn="l" defTabSz="90868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Narrow" panose="020B0606020202030204" pitchFamily="34" charset="0"/>
                <a:cs typeface="Arial Narrow" panose="020B0606020202030204" pitchFamily="34" charset="0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9198"/>
            <a:ext cx="2945659" cy="497440"/>
          </a:xfrm>
          <a:prstGeom prst="rect">
            <a:avLst/>
          </a:prstGeom>
        </p:spPr>
        <p:txBody>
          <a:bodyPr vert="horz" wrap="square" lIns="90876" tIns="45438" rIns="90876" bIns="45438" numCol="1" anchor="b" anchorCtr="0" compatLnSpc="1"/>
          <a:lstStyle>
            <a:lvl1pPr eaLnBrk="1" hangingPunct="1">
              <a:defRPr sz="1200" noProof="1"/>
            </a:lvl1pPr>
          </a:lstStyle>
          <a:p>
            <a:pPr defTabSz="908685"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9198"/>
            <a:ext cx="2945659" cy="497440"/>
          </a:xfrm>
          <a:prstGeom prst="rect">
            <a:avLst/>
          </a:prstGeom>
        </p:spPr>
        <p:txBody>
          <a:bodyPr vert="horz" wrap="square" lIns="90876" tIns="45438" rIns="90876" bIns="45438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 defTabSz="908685">
              <a:defRPr/>
            </a:pPr>
            <a:fld id="{6546058D-2CA4-45F0-AE26-E2D3769CC4C9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3556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Narrow" panose="020B0606020202030204" pitchFamily="34" charset="0"/>
        <a:cs typeface="Arial Narrow" panose="020B060602020203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Narrow" panose="020B0606020202030204" pitchFamily="34" charset="0"/>
        <a:cs typeface="Arial Narrow" panose="020B060602020203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Narrow" panose="020B0606020202030204" pitchFamily="34" charset="0"/>
        <a:cs typeface="Arial Narrow" panose="020B060602020203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Narrow" panose="020B0606020202030204" pitchFamily="34" charset="0"/>
        <a:cs typeface="Arial Narrow" panose="020B060602020203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 Narrow" panose="020B0606020202030204" pitchFamily="34" charset="0"/>
        <a:cs typeface="Arial Narrow" panose="020B0606020202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229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0876" tIns="45438" rIns="90876" bIns="45438" anchor="t"/>
          <a:lstStyle/>
          <a:p>
            <a:pPr lvl="0"/>
            <a:endParaRPr lang="zh-SG" altLang="en-US" dirty="0">
              <a:ea typeface="宋体" panose="02010600030101010101" pitchFamily="2" charset="-122"/>
            </a:endParaRPr>
          </a:p>
        </p:txBody>
      </p:sp>
      <p:sp>
        <p:nvSpPr>
          <p:cNvPr id="1229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50443" y="9429198"/>
            <a:ext cx="2945659" cy="49744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0876" tIns="45438" rIns="90876" bIns="45438" anchor="b"/>
          <a:lstStyle/>
          <a:p>
            <a:pPr lvl="0" algn="r" eaLnBrk="1" hangingPunct="1"/>
            <a:fld id="{9A0DB2DC-4C9A-4742-B13C-FB6460FD3503}" type="slidenum">
              <a:rPr lang="en-US" altLang="en-US" dirty="0"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659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0"/>
          <p:cNvSpPr>
            <a:spLocks noChangeArrowheads="1"/>
          </p:cNvSpPr>
          <p:nvPr/>
        </p:nvSpPr>
        <p:spPr bwMode="auto">
          <a:xfrm>
            <a:off x="527050" y="260350"/>
            <a:ext cx="11523663" cy="5857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 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39750" y="969963"/>
            <a:ext cx="11266488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34521" b="22666"/>
          <a:stretch>
            <a:fillRect/>
          </a:stretch>
        </p:blipFill>
        <p:spPr bwMode="auto">
          <a:xfrm>
            <a:off x="9342403" y="279864"/>
            <a:ext cx="2520033" cy="5270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719138" y="885825"/>
            <a:ext cx="111379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10"/>
          <p:cNvSpPr>
            <a:spLocks noChangeArrowheads="1"/>
          </p:cNvSpPr>
          <p:nvPr/>
        </p:nvSpPr>
        <p:spPr bwMode="auto">
          <a:xfrm>
            <a:off x="527050" y="260350"/>
            <a:ext cx="11523663" cy="612775"/>
          </a:xfrm>
          <a:prstGeom prst="rect">
            <a:avLst/>
          </a:prstGeom>
          <a:noFill/>
          <a:ln>
            <a:noFill/>
          </a:ln>
        </p:spPr>
        <p:txBody>
          <a:bodyPr lIns="121917" tIns="60958" rIns="121917" bIns="60958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 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34521" b="22666"/>
          <a:stretch>
            <a:fillRect/>
          </a:stretch>
        </p:blipFill>
        <p:spPr bwMode="auto">
          <a:xfrm>
            <a:off x="10032430" y="412277"/>
            <a:ext cx="1926264" cy="37602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灯片编号占位符 2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76250" y="252413"/>
            <a:ext cx="7143750" cy="585788"/>
          </a:xfrm>
          <a:prstGeom prst="rect">
            <a:avLst/>
          </a:prstGeom>
          <a:noFill/>
          <a:ln>
            <a:noFill/>
          </a:ln>
        </p:spPr>
        <p:txBody>
          <a:bodyPr lIns="91438" tIns="45719" rIns="91438" bIns="45719">
            <a:sp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一、</a:t>
            </a: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青年拔尖人才选聘计划实施情况</a:t>
            </a:r>
            <a:endParaRPr kumimoji="0" lang="en-US" altLang="zh-CN" sz="3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39750" y="969963"/>
            <a:ext cx="11266488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34521" b="22666"/>
          <a:stretch>
            <a:fillRect/>
          </a:stretch>
        </p:blipFill>
        <p:spPr bwMode="auto">
          <a:xfrm>
            <a:off x="9342403" y="279864"/>
            <a:ext cx="2520033" cy="5270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 indent="-228600"/>
            <a:r>
              <a:rPr lang="zh-CN" altLang="en-US" dirty="0"/>
              <a:t>第二级</a:t>
            </a:r>
          </a:p>
          <a:p>
            <a:pPr lvl="2" indent="-228600"/>
            <a:r>
              <a:rPr lang="zh-CN" altLang="en-US" dirty="0"/>
              <a:t>第三级</a:t>
            </a:r>
          </a:p>
          <a:p>
            <a:pPr lvl="3" indent="-228600"/>
            <a:r>
              <a:rPr lang="zh-CN" altLang="en-US" dirty="0"/>
              <a:t>第四级</a:t>
            </a:r>
          </a:p>
          <a:p>
            <a:pPr lvl="4" indent="-228600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 noProof="1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 noProof="1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Arial Narrow" panose="020B0606020202030204" pitchFamily="34" charset="0"/>
              </a:rPr>
              <a:t>‹#›</a:t>
            </a:fld>
            <a:endParaRPr lang="en-US" altLang="en-US" strike="noStrike" noProof="1">
              <a:latin typeface="Calibri" panose="020F0502020204030204" pitchFamily="34" charset="0"/>
              <a:cs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Arial Narrow" panose="020B0606020202030204" pitchFamily="34" charset="0"/>
          <a:cs typeface="Arial Narrow" panose="020B060602020203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Arial Narrow" panose="020B0606020202030204" pitchFamily="34" charset="0"/>
          <a:cs typeface="Arial Narrow" panose="020B0606020202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Arial Narrow" panose="020B0606020202030204" pitchFamily="34" charset="0"/>
          <a:cs typeface="Arial Narrow" panose="020B0606020202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Arial Narrow" panose="020B0606020202030204" pitchFamily="34" charset="0"/>
          <a:cs typeface="Arial Narrow" panose="020B0606020202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Arial Narrow" panose="020B0606020202030204" pitchFamily="34" charset="0"/>
          <a:cs typeface="Arial Narrow" panose="020B0606020202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Arial Narrow" panose="020B0606020202030204" pitchFamily="34" charset="0"/>
          <a:cs typeface="Arial Narrow" panose="020B0606020202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Arial Narrow" panose="020B0606020202030204" pitchFamily="34" charset="0"/>
          <a:cs typeface="Arial Narrow" panose="020B0606020202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Arial Narrow" panose="020B0606020202030204" pitchFamily="34" charset="0"/>
          <a:cs typeface="Arial Narrow" panose="020B0606020202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Arial Narrow" panose="020B0606020202030204" pitchFamily="34" charset="0"/>
          <a:cs typeface="Arial Narrow" panose="020B0606020202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Arial Narrow" panose="020B0606020202030204" pitchFamily="34" charset="0"/>
          <a:cs typeface="Arial Narrow" panose="020B0606020202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/>
          <p:nvPr/>
        </p:nvSpPr>
        <p:spPr>
          <a:xfrm>
            <a:off x="4264737" y="4705443"/>
            <a:ext cx="3689350" cy="11144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>
              <a:lnSpc>
                <a:spcPts val="4000"/>
              </a:lnSpc>
            </a:pP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Broadway" panose="04040905080B02020502" pitchFamily="82" charset="0"/>
                <a:ea typeface="微软雅黑" panose="020B0503020204020204" pitchFamily="34" charset="-122"/>
                <a:sym typeface="Arial Narrow" panose="020B0606020202030204" pitchFamily="34" charset="0"/>
              </a:rPr>
              <a:t>XX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Broadway" panose="04040905080B02020502" pitchFamily="82" charset="0"/>
                <a:ea typeface="微软雅黑" panose="020B0503020204020204" pitchFamily="34" charset="-122"/>
                <a:sym typeface="Arial Narrow" panose="020B0606020202030204" pitchFamily="34" charset="0"/>
              </a:rPr>
              <a:t>学院（学部、系所）</a:t>
            </a:r>
            <a:endParaRPr lang="en-US" altLang="zh-CN" sz="2800" b="1" dirty="0" smtClean="0">
              <a:solidFill>
                <a:schemeClr val="accent1">
                  <a:lumMod val="50000"/>
                </a:schemeClr>
              </a:solidFill>
              <a:latin typeface="Broadway" panose="04040905080B02020502" pitchFamily="82" charset="0"/>
              <a:ea typeface="微软雅黑" panose="020B0503020204020204" pitchFamily="34" charset="-122"/>
              <a:sym typeface="Arial Narrow" panose="020B0606020202030204" pitchFamily="34" charset="0"/>
            </a:endParaRPr>
          </a:p>
          <a:p>
            <a:pPr algn="ctr">
              <a:lnSpc>
                <a:spcPts val="4000"/>
              </a:lnSpc>
            </a:pP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Broadway" panose="04040905080B02020502" pitchFamily="82" charset="0"/>
                <a:ea typeface="微软雅黑" panose="020B0503020204020204" pitchFamily="34" charset="-122"/>
                <a:sym typeface="Arial Narrow" panose="020B0606020202030204" pitchFamily="34" charset="0"/>
              </a:rPr>
              <a:t>202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Broadway" panose="04040905080B02020502" pitchFamily="82" charset="0"/>
                <a:ea typeface="微软雅黑" panose="020B0503020204020204" pitchFamily="34" charset="-122"/>
                <a:sym typeface="Arial Narrow" panose="020B0606020202030204" pitchFamily="34" charset="0"/>
              </a:rPr>
              <a:t>年</a:t>
            </a:r>
            <a:r>
              <a:rPr lang="en-US" altLang="zh-CN" sz="2800" b="1" dirty="0">
                <a:solidFill>
                  <a:srgbClr val="1E4D77"/>
                </a:solidFill>
                <a:latin typeface="Broadway" panose="04040905080B02020502" pitchFamily="82" charset="0"/>
                <a:ea typeface="微软雅黑" panose="020B0503020204020204" pitchFamily="34" charset="-122"/>
                <a:sym typeface="Arial Narrow" panose="020B0606020202030204" pitchFamily="34" charset="0"/>
              </a:rPr>
              <a:t>XX</a:t>
            </a:r>
            <a:r>
              <a:rPr lang="zh-CN" altLang="en-US" sz="2800" b="1" dirty="0">
                <a:solidFill>
                  <a:srgbClr val="1E4D77"/>
                </a:solidFill>
                <a:latin typeface="Broadway" panose="04040905080B02020502" pitchFamily="82" charset="0"/>
                <a:ea typeface="微软雅黑" panose="020B0503020204020204" pitchFamily="34" charset="-122"/>
                <a:sym typeface="Arial Narrow" panose="020B0606020202030204" pitchFamily="34" charset="0"/>
              </a:rPr>
              <a:t>月</a:t>
            </a:r>
            <a:r>
              <a:rPr lang="en-US" altLang="zh-CN" sz="2800" b="1" dirty="0">
                <a:solidFill>
                  <a:srgbClr val="1E4D77"/>
                </a:solidFill>
                <a:latin typeface="Broadway" panose="04040905080B02020502" pitchFamily="82" charset="0"/>
                <a:ea typeface="微软雅黑" panose="020B0503020204020204" pitchFamily="34" charset="-122"/>
                <a:sym typeface="Arial Narrow" panose="020B0606020202030204" pitchFamily="34" charset="0"/>
              </a:rPr>
              <a:t>XX</a:t>
            </a:r>
            <a:r>
              <a:rPr lang="zh-CN" altLang="en-US" sz="2800" b="1" dirty="0">
                <a:solidFill>
                  <a:srgbClr val="1E4D77"/>
                </a:solidFill>
                <a:latin typeface="Broadway" panose="04040905080B02020502" pitchFamily="82" charset="0"/>
                <a:ea typeface="微软雅黑" panose="020B0503020204020204" pitchFamily="34" charset="-122"/>
                <a:sym typeface="Arial Narrow" panose="020B0606020202030204" pitchFamily="34" charset="0"/>
              </a:rPr>
              <a:t>日 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rgbClr val="C0504D">
                <a:shade val="45000"/>
                <a:satMod val="135000"/>
              </a:srgbClr>
              <a:prstClr val="white"/>
            </a:duotone>
          </a:blip>
          <a:srcRect t="34521" b="22666"/>
          <a:stretch>
            <a:fillRect/>
          </a:stretch>
        </p:blipFill>
        <p:spPr bwMode="auto">
          <a:xfrm>
            <a:off x="3305159" y="503139"/>
            <a:ext cx="5827168" cy="12187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148903" y="2169885"/>
            <a:ext cx="1013968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4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2023</a:t>
            </a:r>
            <a:r>
              <a:rPr lang="zh-CN" altLang="zh-CN" sz="4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年港澳地区交流项目</a:t>
            </a:r>
            <a:r>
              <a:rPr lang="zh-CN" altLang="en-US" sz="4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申报</a:t>
            </a:r>
            <a:endParaRPr lang="zh-CN" altLang="en-US" sz="4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01303" y="3395686"/>
            <a:ext cx="10139680" cy="7914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4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——XXXXX</a:t>
            </a:r>
            <a:r>
              <a:rPr lang="zh-CN" altLang="en-US" sz="4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项目</a:t>
            </a:r>
            <a:endParaRPr lang="zh-CN" altLang="en-US" sz="4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157095" y="1930400"/>
            <a:ext cx="7012663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一、与港澳高校（机构）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合作基础</a:t>
            </a:r>
            <a:endParaRPr lang="en-US" altLang="zh-CN" sz="28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、港澳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合作伙伴基本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情况</a:t>
            </a:r>
            <a:endParaRPr lang="en-US" altLang="zh-CN" sz="28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三、项目实施方案</a:t>
            </a:r>
            <a:endParaRPr lang="en-US" altLang="zh-CN" sz="28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四、项目预期成果</a:t>
            </a:r>
            <a:endParaRPr lang="zh-CN" altLang="en-US" sz="28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200000"/>
              </a:lnSpc>
            </a:pPr>
            <a:endParaRPr lang="zh-CN" altLang="en-US" sz="28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04805" y="133160"/>
            <a:ext cx="4010138" cy="7835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3600" b="1" spc="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提  纲</a:t>
            </a:r>
          </a:p>
        </p:txBody>
      </p:sp>
      <p:sp>
        <p:nvSpPr>
          <p:cNvPr id="7" name="矩形 6"/>
          <p:cNvSpPr/>
          <p:nvPr/>
        </p:nvSpPr>
        <p:spPr>
          <a:xfrm flipV="1">
            <a:off x="168275" y="1047750"/>
            <a:ext cx="11855450" cy="60325"/>
          </a:xfrm>
          <a:prstGeom prst="rect">
            <a:avLst/>
          </a:prstGeom>
          <a:solidFill>
            <a:srgbClr val="A4322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 Light" panose="020B0502040204020203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35123" y="2762885"/>
            <a:ext cx="5921754" cy="102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di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5900" b="1" dirty="0" smtClean="0">
                <a:solidFill>
                  <a:srgbClr val="B10000"/>
                </a:solidFill>
                <a:latin typeface="微软雅黑" panose="020B0503020204020204" pitchFamily="34" charset="-122"/>
              </a:rPr>
              <a:t>请多提宝贵意见！</a:t>
            </a:r>
            <a:endParaRPr lang="zh-CN" altLang="en-US" sz="5900" b="1" dirty="0">
              <a:solidFill>
                <a:srgbClr val="B10000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34521" b="22666"/>
          <a:stretch>
            <a:fillRect/>
          </a:stretch>
        </p:blipFill>
        <p:spPr bwMode="auto">
          <a:xfrm>
            <a:off x="9342403" y="279864"/>
            <a:ext cx="2520033" cy="5270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矩形 3"/>
          <p:cNvSpPr/>
          <p:nvPr/>
        </p:nvSpPr>
        <p:spPr>
          <a:xfrm flipV="1">
            <a:off x="168275" y="1047750"/>
            <a:ext cx="11855450" cy="60325"/>
          </a:xfrm>
          <a:prstGeom prst="rect">
            <a:avLst/>
          </a:prstGeom>
          <a:solidFill>
            <a:srgbClr val="A4322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 Light" panose="020B0502040204020203" pitchFamily="34" charset="-122"/>
              <a:cs typeface="+mn-cs"/>
            </a:endParaRPr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FmMDk3YWY2MmViZmJkODY0ZmI5YzlmY2E1Y2E1NT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Arial Narrow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Arial Narrow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chemeClr val="accent1">
              <a:shade val="50000"/>
            </a:schemeClr>
          </a:solidFill>
        </a:ln>
      </a:spPr>
      <a:bodyPr wrap="square">
        <a:spAutoFit/>
      </a:bodyPr>
      <a:lstStyle>
        <a:defPPr marL="608330" indent="-608330">
          <a:lnSpc>
            <a:spcPct val="125000"/>
          </a:lnSpc>
          <a:buFont typeface="Wingdings" panose="05000000000000000000" pitchFamily="2" charset="2"/>
          <a:buChar char="n"/>
          <a:defRPr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Arial Narrow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Arial Narrow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Arial Narrow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Arial Narrow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60</Words>
  <Application>Microsoft Office PowerPoint</Application>
  <PresentationFormat>自定义</PresentationFormat>
  <Paragraphs>11</Paragraphs>
  <Slides>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lvhongzhen@gmail.com</dc:creator>
  <cp:lastModifiedBy>dreamsummit</cp:lastModifiedBy>
  <cp:revision>4862</cp:revision>
  <cp:lastPrinted>2022-03-08T09:44:00Z</cp:lastPrinted>
  <dcterms:created xsi:type="dcterms:W3CDTF">2022-03-08T09:44:00Z</dcterms:created>
  <dcterms:modified xsi:type="dcterms:W3CDTF">2023-02-28T06:54:19Z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2052-11.1.0.11744</vt:lpwstr>
  </property>
  <property fmtid="{D5CDD505-2E9C-101B-9397-08002B2CF9AE}" pid="3" name="KSORubyTemplateID">
    <vt:lpwstr>2</vt:lpwstr>
  </property>
  <property fmtid="{D5CDD505-2E9C-101B-9397-08002B2CF9AE}" pid="4" name="ICV">
    <vt:lpwstr>DB56EE8FABC0458B91F83554D62F89D8</vt:lpwstr>
  </property>
</Properties>
</file>