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738" y="96"/>
      </p:cViewPr>
      <p:guideLst>
        <p:guide orient="horz" pos="217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2023/3/1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2023/3/1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2023/3/1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2023/3/1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5" Type="http://schemas.openxmlformats.org/officeDocument/2006/relationships/image" Target="../media/image5.png"/><Relationship Id="rId4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5" Type="http://schemas.openxmlformats.org/officeDocument/2006/relationships/image" Target="../media/image5.png"/><Relationship Id="rId4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5" Type="http://schemas.openxmlformats.org/officeDocument/2006/relationships/image" Target="../media/image5.png"/><Relationship Id="rId4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5" Type="http://schemas.openxmlformats.org/officeDocument/2006/relationships/image" Target="../media/image5.png"/><Relationship Id="rId4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5" Type="http://schemas.openxmlformats.org/officeDocument/2006/relationships/image" Target="../media/image5.png"/><Relationship Id="rId4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81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5" Type="http://schemas.openxmlformats.org/officeDocument/2006/relationships/image" Target="../media/image5.png"/><Relationship Id="rId4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5627" y="1217645"/>
            <a:ext cx="7126384" cy="4419600"/>
          </a:xfrm>
          <a:prstGeom prst="rect">
            <a:avLst/>
          </a:prstGeom>
        </p:spPr>
      </p:pic>
      <p:pic>
        <p:nvPicPr>
          <p:cNvPr id="2" name="图片 1" descr="E:\Desktop\微信图片_20211223103018.jpg微信图片_20211223103018"/>
          <p:cNvPicPr preferRelativeResize="0"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 rot="16200000">
            <a:off x="9076267" y="1208405"/>
            <a:ext cx="2295313" cy="4030980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</p:pic>
      <p:grpSp>
        <p:nvGrpSpPr>
          <p:cNvPr id="5" name="组合 4"/>
          <p:cNvGrpSpPr/>
          <p:nvPr/>
        </p:nvGrpSpPr>
        <p:grpSpPr>
          <a:xfrm>
            <a:off x="0" y="2084851"/>
            <a:ext cx="8304245" cy="2293731"/>
            <a:chOff x="0" y="1563638"/>
            <a:chExt cx="6228184" cy="1720298"/>
          </a:xfrm>
        </p:grpSpPr>
        <p:sp>
          <p:nvSpPr>
            <p:cNvPr id="3" name="矩形 2"/>
            <p:cNvSpPr/>
            <p:nvPr/>
          </p:nvSpPr>
          <p:spPr>
            <a:xfrm>
              <a:off x="0" y="1563638"/>
              <a:ext cx="6228184" cy="165223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"/>
            </a:p>
          </p:txBody>
        </p:sp>
        <p:sp>
          <p:nvSpPr>
            <p:cNvPr id="10" name="矩形 9"/>
            <p:cNvSpPr/>
            <p:nvPr/>
          </p:nvSpPr>
          <p:spPr>
            <a:xfrm>
              <a:off x="0" y="3215875"/>
              <a:ext cx="6228184" cy="68061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"/>
            </a:p>
          </p:txBody>
        </p:sp>
      </p:grpSp>
      <p:sp>
        <p:nvSpPr>
          <p:cNvPr id="11" name="等腰三角形 10"/>
          <p:cNvSpPr/>
          <p:nvPr/>
        </p:nvSpPr>
        <p:spPr>
          <a:xfrm rot="5400000">
            <a:off x="-23664" y="644691"/>
            <a:ext cx="431371" cy="384043"/>
          </a:xfrm>
          <a:prstGeom prst="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/>
          </a:p>
        </p:txBody>
      </p:sp>
      <p:sp>
        <p:nvSpPr>
          <p:cNvPr id="13" name="TextBox 12"/>
          <p:cNvSpPr txBox="1"/>
          <p:nvPr/>
        </p:nvSpPr>
        <p:spPr>
          <a:xfrm>
            <a:off x="-57150" y="2352675"/>
            <a:ext cx="836168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6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顶尖大学战略合作计划</a:t>
            </a:r>
          </a:p>
        </p:txBody>
      </p:sp>
      <p:pic>
        <p:nvPicPr>
          <p:cNvPr id="6" name="图片 5" descr="哈工大logo1"/>
          <p:cNvPicPr>
            <a:picLocks noChangeAspect="1"/>
          </p:cNvPicPr>
          <p:nvPr/>
        </p:nvPicPr>
        <p:blipFill>
          <a:blip r:embed="rId5">
            <a:lum bright="-12000"/>
          </a:blip>
          <a:stretch>
            <a:fillRect/>
          </a:stretch>
        </p:blipFill>
        <p:spPr>
          <a:xfrm>
            <a:off x="470535" y="348615"/>
            <a:ext cx="5074920" cy="97536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069080" y="3500755"/>
            <a:ext cx="38995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——XX</a:t>
            </a:r>
            <a:r>
              <a:rPr lang="zh-CN" altLang="en-US" sz="32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学院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14350" y="1026160"/>
            <a:ext cx="6549838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00000"/>
              </a:lnSpc>
            </a:pPr>
            <a:r>
              <a:rPr lang="zh-CN" altLang="en-US" sz="2400" b="1" spc="15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国外合作院校、研究所、课题组等基本情况介绍及双方交流历史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0" y="0"/>
            <a:ext cx="12192000" cy="772160"/>
            <a:chOff x="0" y="0"/>
            <a:chExt cx="19200" cy="1216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9200" cy="1216"/>
              <a:chOff x="0" y="0"/>
              <a:chExt cx="19200" cy="1216"/>
            </a:xfrm>
          </p:grpSpPr>
          <p:sp>
            <p:nvSpPr>
              <p:cNvPr id="13" name="矩形 12"/>
              <p:cNvSpPr/>
              <p:nvPr>
                <p:custDataLst>
                  <p:tags r:id="rId2"/>
                </p:custDataLst>
              </p:nvPr>
            </p:nvSpPr>
            <p:spPr>
              <a:xfrm>
                <a:off x="0" y="0"/>
                <a:ext cx="19200" cy="1216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矩形 17"/>
              <p:cNvSpPr/>
              <p:nvPr>
                <p:custDataLst>
                  <p:tags r:id="rId3"/>
                </p:custDataLst>
              </p:nvPr>
            </p:nvSpPr>
            <p:spPr>
              <a:xfrm>
                <a:off x="6118" y="883"/>
                <a:ext cx="13082" cy="33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15" name="图片 14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62" t="12018" r="3317" b="13492"/>
            <a:stretch>
              <a:fillRect/>
            </a:stretch>
          </p:blipFill>
          <p:spPr>
            <a:xfrm>
              <a:off x="187" y="58"/>
              <a:ext cx="4997" cy="1051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21030" y="981075"/>
            <a:ext cx="6096000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2400" b="1" spc="15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联合发表的论文及期刊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0" y="0"/>
            <a:ext cx="12192000" cy="772160"/>
            <a:chOff x="0" y="0"/>
            <a:chExt cx="19200" cy="1216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9200" cy="1216"/>
              <a:chOff x="0" y="0"/>
              <a:chExt cx="19200" cy="1216"/>
            </a:xfrm>
          </p:grpSpPr>
          <p:sp>
            <p:nvSpPr>
              <p:cNvPr id="13" name="矩形 12"/>
              <p:cNvSpPr/>
              <p:nvPr>
                <p:custDataLst>
                  <p:tags r:id="rId2"/>
                </p:custDataLst>
              </p:nvPr>
            </p:nvSpPr>
            <p:spPr>
              <a:xfrm>
                <a:off x="0" y="0"/>
                <a:ext cx="19200" cy="1216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矩形 17"/>
              <p:cNvSpPr/>
              <p:nvPr>
                <p:custDataLst>
                  <p:tags r:id="rId3"/>
                </p:custDataLst>
              </p:nvPr>
            </p:nvSpPr>
            <p:spPr>
              <a:xfrm>
                <a:off x="6118" y="883"/>
                <a:ext cx="13082" cy="33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15" name="图片 14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62" t="12018" r="3317" b="13492"/>
            <a:stretch>
              <a:fillRect/>
            </a:stretch>
          </p:blipFill>
          <p:spPr>
            <a:xfrm>
              <a:off x="187" y="58"/>
              <a:ext cx="4997" cy="1051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44830" y="894080"/>
            <a:ext cx="6096000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2400" b="1" spc="15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已开展的学生交流项目介绍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0" y="0"/>
            <a:ext cx="12192000" cy="772160"/>
            <a:chOff x="0" y="0"/>
            <a:chExt cx="19200" cy="1216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9200" cy="1216"/>
              <a:chOff x="0" y="0"/>
              <a:chExt cx="19200" cy="1216"/>
            </a:xfrm>
          </p:grpSpPr>
          <p:sp>
            <p:nvSpPr>
              <p:cNvPr id="13" name="矩形 12"/>
              <p:cNvSpPr/>
              <p:nvPr>
                <p:custDataLst>
                  <p:tags r:id="rId2"/>
                </p:custDataLst>
              </p:nvPr>
            </p:nvSpPr>
            <p:spPr>
              <a:xfrm>
                <a:off x="0" y="0"/>
                <a:ext cx="19200" cy="1216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矩形 17"/>
              <p:cNvSpPr/>
              <p:nvPr>
                <p:custDataLst>
                  <p:tags r:id="rId3"/>
                </p:custDataLst>
              </p:nvPr>
            </p:nvSpPr>
            <p:spPr>
              <a:xfrm>
                <a:off x="6118" y="883"/>
                <a:ext cx="13082" cy="33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15" name="图片 14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62" t="12018" r="3317" b="13492"/>
            <a:stretch>
              <a:fillRect/>
            </a:stretch>
          </p:blipFill>
          <p:spPr>
            <a:xfrm>
              <a:off x="187" y="58"/>
              <a:ext cx="4997" cy="1051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91160" y="900430"/>
            <a:ext cx="6096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00000"/>
              </a:lnSpc>
            </a:pPr>
            <a:r>
              <a:rPr lang="zh-CN" altLang="en-US" sz="2400" b="1" spc="15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联合科研项目情况介绍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0" y="0"/>
            <a:ext cx="12192000" cy="772160"/>
            <a:chOff x="0" y="0"/>
            <a:chExt cx="19200" cy="1216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9200" cy="1216"/>
              <a:chOff x="0" y="0"/>
              <a:chExt cx="19200" cy="1216"/>
            </a:xfrm>
          </p:grpSpPr>
          <p:sp>
            <p:nvSpPr>
              <p:cNvPr id="13" name="矩形 12"/>
              <p:cNvSpPr/>
              <p:nvPr>
                <p:custDataLst>
                  <p:tags r:id="rId2"/>
                </p:custDataLst>
              </p:nvPr>
            </p:nvSpPr>
            <p:spPr>
              <a:xfrm>
                <a:off x="0" y="0"/>
                <a:ext cx="19200" cy="1216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矩形 17"/>
              <p:cNvSpPr/>
              <p:nvPr>
                <p:custDataLst>
                  <p:tags r:id="rId3"/>
                </p:custDataLst>
              </p:nvPr>
            </p:nvSpPr>
            <p:spPr>
              <a:xfrm>
                <a:off x="6118" y="883"/>
                <a:ext cx="13082" cy="33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15" name="图片 14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62" t="12018" r="3317" b="13492"/>
            <a:stretch>
              <a:fillRect/>
            </a:stretch>
          </p:blipFill>
          <p:spPr>
            <a:xfrm>
              <a:off x="187" y="58"/>
              <a:ext cx="4997" cy="1051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81660" y="923925"/>
            <a:ext cx="6096000" cy="49731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2400" b="1" spc="15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其他交流图片等素材展示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0" y="0"/>
            <a:ext cx="12192000" cy="772160"/>
            <a:chOff x="0" y="0"/>
            <a:chExt cx="19200" cy="1216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9200" cy="1216"/>
              <a:chOff x="0" y="0"/>
              <a:chExt cx="19200" cy="1216"/>
            </a:xfrm>
          </p:grpSpPr>
          <p:sp>
            <p:nvSpPr>
              <p:cNvPr id="13" name="矩形 12"/>
              <p:cNvSpPr/>
              <p:nvPr>
                <p:custDataLst>
                  <p:tags r:id="rId2"/>
                </p:custDataLst>
              </p:nvPr>
            </p:nvSpPr>
            <p:spPr>
              <a:xfrm>
                <a:off x="0" y="0"/>
                <a:ext cx="19200" cy="1216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矩形 17"/>
              <p:cNvSpPr/>
              <p:nvPr>
                <p:custDataLst>
                  <p:tags r:id="rId3"/>
                </p:custDataLst>
              </p:nvPr>
            </p:nvSpPr>
            <p:spPr>
              <a:xfrm>
                <a:off x="6118" y="883"/>
                <a:ext cx="13082" cy="33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15" name="图片 14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62" t="12018" r="3317" b="13492"/>
            <a:stretch>
              <a:fillRect/>
            </a:stretch>
          </p:blipFill>
          <p:spPr>
            <a:xfrm>
              <a:off x="187" y="58"/>
              <a:ext cx="4997" cy="1051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81660" y="923925"/>
            <a:ext cx="6348058" cy="49731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2400" b="1" spc="150" dirty="0">
                <a:solidFill>
                  <a:sysClr val="windowText" lastClr="000000">
                    <a:lumMod val="85000"/>
                    <a:lumOff val="15000"/>
                  </a:sysClr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拟开展的合作交流、经费预算及预期成果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0" y="0"/>
            <a:ext cx="12192000" cy="772160"/>
            <a:chOff x="0" y="0"/>
            <a:chExt cx="19200" cy="1216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9200" cy="1216"/>
              <a:chOff x="0" y="0"/>
              <a:chExt cx="19200" cy="1216"/>
            </a:xfrm>
          </p:grpSpPr>
          <p:sp>
            <p:nvSpPr>
              <p:cNvPr id="13" name="矩形 12"/>
              <p:cNvSpPr/>
              <p:nvPr>
                <p:custDataLst>
                  <p:tags r:id="rId2"/>
                </p:custDataLst>
              </p:nvPr>
            </p:nvSpPr>
            <p:spPr>
              <a:xfrm>
                <a:off x="0" y="0"/>
                <a:ext cx="19200" cy="1216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矩形 17"/>
              <p:cNvSpPr/>
              <p:nvPr>
                <p:custDataLst>
                  <p:tags r:id="rId3"/>
                </p:custDataLst>
              </p:nvPr>
            </p:nvSpPr>
            <p:spPr>
              <a:xfrm>
                <a:off x="6118" y="883"/>
                <a:ext cx="13082" cy="33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15" name="图片 14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62" t="12018" r="3317" b="13492"/>
            <a:stretch>
              <a:fillRect/>
            </a:stretch>
          </p:blipFill>
          <p:spPr>
            <a:xfrm>
              <a:off x="187" y="58"/>
              <a:ext cx="4997" cy="10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422655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zVmOWQ0ODc2M2ZjOWVjOTNiZWI2OTM0NzE4YzQ0OTYifQ=="/>
  <p:tag name="KSO_WPP_MARK_KEY" val="cfcd35ae-e6fc-40f7-875a-32ab83fb55aa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58</Words>
  <Application>Microsoft Office PowerPoint</Application>
  <PresentationFormat>宽屏</PresentationFormat>
  <Paragraphs>8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Arial</vt:lpstr>
      <vt:lpstr>Wingdings</vt:lpstr>
      <vt:lpstr>微软雅黑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Jing Ou</cp:lastModifiedBy>
  <cp:revision>182</cp:revision>
  <dcterms:created xsi:type="dcterms:W3CDTF">2019-06-19T02:08:00Z</dcterms:created>
  <dcterms:modified xsi:type="dcterms:W3CDTF">2023-03-01T04:39:56Z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2F1835133BD0430F8D82E159EF173B09</vt:lpwstr>
  </property>
</Properties>
</file>